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03"/>
  </p:notesMasterIdLst>
  <p:sldIdLst>
    <p:sldId id="328" r:id="rId2"/>
    <p:sldId id="336" r:id="rId3"/>
    <p:sldId id="329" r:id="rId4"/>
    <p:sldId id="259" r:id="rId5"/>
    <p:sldId id="270" r:id="rId6"/>
    <p:sldId id="261" r:id="rId7"/>
    <p:sldId id="262" r:id="rId8"/>
    <p:sldId id="265" r:id="rId9"/>
    <p:sldId id="383" r:id="rId10"/>
    <p:sldId id="263" r:id="rId11"/>
    <p:sldId id="269" r:id="rId12"/>
    <p:sldId id="272" r:id="rId13"/>
    <p:sldId id="271" r:id="rId14"/>
    <p:sldId id="273" r:id="rId15"/>
    <p:sldId id="284" r:id="rId16"/>
    <p:sldId id="274" r:id="rId17"/>
    <p:sldId id="345" r:id="rId18"/>
    <p:sldId id="346" r:id="rId19"/>
    <p:sldId id="377" r:id="rId20"/>
    <p:sldId id="378" r:id="rId21"/>
    <p:sldId id="275" r:id="rId22"/>
    <p:sldId id="276" r:id="rId23"/>
    <p:sldId id="277" r:id="rId24"/>
    <p:sldId id="350" r:id="rId25"/>
    <p:sldId id="278" r:id="rId26"/>
    <p:sldId id="351" r:id="rId27"/>
    <p:sldId id="279" r:id="rId28"/>
    <p:sldId id="330" r:id="rId29"/>
    <p:sldId id="333" r:id="rId30"/>
    <p:sldId id="334" r:id="rId31"/>
    <p:sldId id="335" r:id="rId32"/>
    <p:sldId id="338" r:id="rId33"/>
    <p:sldId id="349" r:id="rId34"/>
    <p:sldId id="281" r:id="rId35"/>
    <p:sldId id="280" r:id="rId36"/>
    <p:sldId id="283" r:id="rId37"/>
    <p:sldId id="292" r:id="rId38"/>
    <p:sldId id="288" r:id="rId39"/>
    <p:sldId id="293" r:id="rId40"/>
    <p:sldId id="343" r:id="rId41"/>
    <p:sldId id="340" r:id="rId42"/>
    <p:sldId id="341" r:id="rId43"/>
    <p:sldId id="342" r:id="rId44"/>
    <p:sldId id="282" r:id="rId45"/>
    <p:sldId id="291" r:id="rId46"/>
    <p:sldId id="290" r:id="rId47"/>
    <p:sldId id="314" r:id="rId48"/>
    <p:sldId id="344" r:id="rId49"/>
    <p:sldId id="313" r:id="rId50"/>
    <p:sldId id="312" r:id="rId51"/>
    <p:sldId id="315" r:id="rId52"/>
    <p:sldId id="310" r:id="rId53"/>
    <p:sldId id="311" r:id="rId54"/>
    <p:sldId id="299" r:id="rId55"/>
    <p:sldId id="300" r:id="rId56"/>
    <p:sldId id="304" r:id="rId57"/>
    <p:sldId id="302" r:id="rId58"/>
    <p:sldId id="320" r:id="rId59"/>
    <p:sldId id="321" r:id="rId60"/>
    <p:sldId id="317" r:id="rId61"/>
    <p:sldId id="325" r:id="rId62"/>
    <p:sldId id="318" r:id="rId63"/>
    <p:sldId id="319" r:id="rId64"/>
    <p:sldId id="323" r:id="rId65"/>
    <p:sldId id="316" r:id="rId66"/>
    <p:sldId id="391" r:id="rId67"/>
    <p:sldId id="295" r:id="rId68"/>
    <p:sldId id="296" r:id="rId69"/>
    <p:sldId id="297" r:id="rId70"/>
    <p:sldId id="298" r:id="rId71"/>
    <p:sldId id="392" r:id="rId72"/>
    <p:sldId id="393" r:id="rId73"/>
    <p:sldId id="385" r:id="rId74"/>
    <p:sldId id="347" r:id="rId75"/>
    <p:sldId id="369" r:id="rId76"/>
    <p:sldId id="370" r:id="rId77"/>
    <p:sldId id="374" r:id="rId78"/>
    <p:sldId id="371" r:id="rId79"/>
    <p:sldId id="381" r:id="rId80"/>
    <p:sldId id="375" r:id="rId81"/>
    <p:sldId id="373" r:id="rId82"/>
    <p:sldId id="384" r:id="rId83"/>
    <p:sldId id="376" r:id="rId84"/>
    <p:sldId id="348" r:id="rId85"/>
    <p:sldId id="352" r:id="rId86"/>
    <p:sldId id="353" r:id="rId87"/>
    <p:sldId id="388" r:id="rId88"/>
    <p:sldId id="389" r:id="rId89"/>
    <p:sldId id="359" r:id="rId90"/>
    <p:sldId id="360" r:id="rId91"/>
    <p:sldId id="361" r:id="rId92"/>
    <p:sldId id="365" r:id="rId93"/>
    <p:sldId id="366" r:id="rId94"/>
    <p:sldId id="386" r:id="rId95"/>
    <p:sldId id="387" r:id="rId96"/>
    <p:sldId id="362" r:id="rId97"/>
    <p:sldId id="363" r:id="rId98"/>
    <p:sldId id="364" r:id="rId99"/>
    <p:sldId id="390" r:id="rId100"/>
    <p:sldId id="394" r:id="rId101"/>
    <p:sldId id="337" r:id="rId10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53C"/>
    <a:srgbClr val="550023"/>
    <a:srgbClr val="CA1261"/>
    <a:srgbClr val="CA2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63" autoAdjust="0"/>
    <p:restoredTop sz="86392"/>
  </p:normalViewPr>
  <p:slideViewPr>
    <p:cSldViewPr snapToGrid="0" snapToObjects="1">
      <p:cViewPr varScale="1">
        <p:scale>
          <a:sx n="84" d="100"/>
          <a:sy n="84" d="100"/>
        </p:scale>
        <p:origin x="144" y="96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892D4-BD66-E146-A30F-8B4DCE8087EB}" type="doc">
      <dgm:prSet loTypeId="urn:microsoft.com/office/officeart/2005/8/layout/hierarchy1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98E8119E-3AF6-C44B-8BC7-B59E29F13CB5}">
      <dgm:prSet phldrT="[Text]" custT="1"/>
      <dgm:spPr/>
      <dgm:t>
        <a:bodyPr/>
        <a:lstStyle/>
        <a:p>
          <a:r>
            <a:rPr lang="de-DE" sz="1000"/>
            <a:t>Einzelveranlagung</a:t>
          </a:r>
        </a:p>
        <a:p>
          <a:r>
            <a:rPr lang="de-DE" sz="1000"/>
            <a:t>§ 25 Abs. 1 EStG</a:t>
          </a:r>
        </a:p>
      </dgm:t>
    </dgm:pt>
    <dgm:pt modelId="{339CDE30-B33D-0C4A-BB4C-A4B9B3354E36}" type="parTrans" cxnId="{5412BFBB-404A-A745-9292-3E1ADCB645AB}">
      <dgm:prSet/>
      <dgm:spPr/>
      <dgm:t>
        <a:bodyPr/>
        <a:lstStyle/>
        <a:p>
          <a:endParaRPr lang="de-DE"/>
        </a:p>
      </dgm:t>
    </dgm:pt>
    <dgm:pt modelId="{29764EAA-500A-024F-B4B2-FD0A85F156BC}" type="sibTrans" cxnId="{5412BFBB-404A-A745-9292-3E1ADCB645AB}">
      <dgm:prSet/>
      <dgm:spPr/>
      <dgm:t>
        <a:bodyPr/>
        <a:lstStyle/>
        <a:p>
          <a:endParaRPr lang="de-DE"/>
        </a:p>
      </dgm:t>
    </dgm:pt>
    <dgm:pt modelId="{59CBDFA5-E427-B545-891F-31A76C2CEB1B}">
      <dgm:prSet phldrT="[Text]" custT="1"/>
      <dgm:spPr/>
      <dgm:t>
        <a:bodyPr/>
        <a:lstStyle/>
        <a:p>
          <a:r>
            <a:rPr lang="de-DE" sz="1000"/>
            <a:t>Einzelpersonen und Ehegatten, die nicht unbeschränkt steuerpflichtig sind oder dauernd getrennt leben</a:t>
          </a:r>
        </a:p>
      </dgm:t>
    </dgm:pt>
    <dgm:pt modelId="{43860A5A-B9C1-F84D-9B89-ACEADC7F2398}" type="parTrans" cxnId="{6976C1CB-9547-3542-B0CE-78CA5E8AA4AD}">
      <dgm:prSet/>
      <dgm:spPr/>
      <dgm:t>
        <a:bodyPr/>
        <a:lstStyle/>
        <a:p>
          <a:endParaRPr lang="de-DE"/>
        </a:p>
      </dgm:t>
    </dgm:pt>
    <dgm:pt modelId="{B0C547DB-88C0-8F45-9DE5-C81D59EF1D84}" type="sibTrans" cxnId="{6976C1CB-9547-3542-B0CE-78CA5E8AA4AD}">
      <dgm:prSet/>
      <dgm:spPr/>
      <dgm:t>
        <a:bodyPr/>
        <a:lstStyle/>
        <a:p>
          <a:endParaRPr lang="de-DE"/>
        </a:p>
      </dgm:t>
    </dgm:pt>
    <dgm:pt modelId="{43C25151-99E1-B443-A4D9-59769C7D01B7}">
      <dgm:prSet phldrT="[Text]" custT="1"/>
      <dgm:spPr/>
      <dgm:t>
        <a:bodyPr/>
        <a:lstStyle/>
        <a:p>
          <a:r>
            <a:rPr lang="de-DE" sz="1000"/>
            <a:t>Ehegattenveranlagung</a:t>
          </a:r>
        </a:p>
        <a:p>
          <a:r>
            <a:rPr lang="de-DE" sz="1000"/>
            <a:t>§ 26 EStG</a:t>
          </a:r>
        </a:p>
      </dgm:t>
    </dgm:pt>
    <dgm:pt modelId="{F94381A3-EB5A-204A-8291-A76AF353D070}" type="parTrans" cxnId="{AC4CE1CA-B139-7B40-A18B-8019198B2EC3}">
      <dgm:prSet/>
      <dgm:spPr/>
      <dgm:t>
        <a:bodyPr/>
        <a:lstStyle/>
        <a:p>
          <a:endParaRPr lang="de-DE"/>
        </a:p>
      </dgm:t>
    </dgm:pt>
    <dgm:pt modelId="{1A7A7A22-00C3-194E-B309-6A9380CD8951}" type="sibTrans" cxnId="{AC4CE1CA-B139-7B40-A18B-8019198B2EC3}">
      <dgm:prSet/>
      <dgm:spPr/>
      <dgm:t>
        <a:bodyPr/>
        <a:lstStyle/>
        <a:p>
          <a:endParaRPr lang="de-DE"/>
        </a:p>
      </dgm:t>
    </dgm:pt>
    <dgm:pt modelId="{6DA4F393-0AE4-B244-9523-95AB209D5FE1}">
      <dgm:prSet phldrT="[Text]" custT="1"/>
      <dgm:spPr/>
      <dgm:t>
        <a:bodyPr/>
        <a:lstStyle/>
        <a:p>
          <a:r>
            <a:rPr lang="de-DE" sz="1000"/>
            <a:t>Ehegatten, die beide unbeschränkt steuerpflichtig sind und nicht dauernd getrennt leben</a:t>
          </a:r>
        </a:p>
      </dgm:t>
    </dgm:pt>
    <dgm:pt modelId="{B5EEFC69-86F5-EE49-B6D3-41796220184B}" type="parTrans" cxnId="{FAC411B6-250E-A64D-8789-B2EAA796C77F}">
      <dgm:prSet/>
      <dgm:spPr/>
      <dgm:t>
        <a:bodyPr/>
        <a:lstStyle/>
        <a:p>
          <a:endParaRPr lang="de-DE"/>
        </a:p>
      </dgm:t>
    </dgm:pt>
    <dgm:pt modelId="{608BC6C0-64BA-A54E-AC2F-47115F41FFD8}" type="sibTrans" cxnId="{FAC411B6-250E-A64D-8789-B2EAA796C77F}">
      <dgm:prSet/>
      <dgm:spPr/>
      <dgm:t>
        <a:bodyPr/>
        <a:lstStyle/>
        <a:p>
          <a:endParaRPr lang="de-DE"/>
        </a:p>
      </dgm:t>
    </dgm:pt>
    <dgm:pt modelId="{CD9ACC26-9751-E944-A357-CB08C956AA88}">
      <dgm:prSet phldrT="[Text]" custT="1"/>
      <dgm:spPr/>
      <dgm:t>
        <a:bodyPr/>
        <a:lstStyle/>
        <a:p>
          <a:r>
            <a:rPr lang="de-DE" sz="1000"/>
            <a:t>Einzelveranlagung von Ehegatten</a:t>
          </a:r>
        </a:p>
        <a:p>
          <a:r>
            <a:rPr lang="de-DE" sz="1000"/>
            <a:t>§ 26a EStG</a:t>
          </a:r>
        </a:p>
      </dgm:t>
    </dgm:pt>
    <dgm:pt modelId="{84DB82ED-2B62-3044-B4BF-A42F32DC7ADE}" type="parTrans" cxnId="{C47D6752-9B42-EB48-ADD6-526B2AA64941}">
      <dgm:prSet/>
      <dgm:spPr/>
      <dgm:t>
        <a:bodyPr/>
        <a:lstStyle/>
        <a:p>
          <a:endParaRPr lang="de-DE"/>
        </a:p>
      </dgm:t>
    </dgm:pt>
    <dgm:pt modelId="{D0D292FE-FE41-684C-BDBC-CB1C356D406C}" type="sibTrans" cxnId="{C47D6752-9B42-EB48-ADD6-526B2AA64941}">
      <dgm:prSet/>
      <dgm:spPr/>
      <dgm:t>
        <a:bodyPr/>
        <a:lstStyle/>
        <a:p>
          <a:endParaRPr lang="de-DE"/>
        </a:p>
      </dgm:t>
    </dgm:pt>
    <dgm:pt modelId="{D72B43E9-5568-3345-B8A7-3B596CE819D9}">
      <dgm:prSet phldrT="[Text]" custT="1"/>
      <dgm:spPr/>
      <dgm:t>
        <a:bodyPr/>
        <a:lstStyle/>
        <a:p>
          <a:r>
            <a:rPr lang="de-DE" sz="1000"/>
            <a:t>Zusammen-veranlagung von Ehegatten</a:t>
          </a:r>
        </a:p>
        <a:p>
          <a:r>
            <a:rPr lang="de-DE" sz="1000"/>
            <a:t>§ 26b EStG</a:t>
          </a:r>
        </a:p>
      </dgm:t>
    </dgm:pt>
    <dgm:pt modelId="{EE22A4A4-E874-8440-9DD5-09D6D7ED7F1B}" type="parTrans" cxnId="{C11551CF-A4FA-5A44-8691-338C3548F63E}">
      <dgm:prSet/>
      <dgm:spPr/>
      <dgm:t>
        <a:bodyPr/>
        <a:lstStyle/>
        <a:p>
          <a:endParaRPr lang="de-DE"/>
        </a:p>
      </dgm:t>
    </dgm:pt>
    <dgm:pt modelId="{0F202B60-A17B-504D-BC6F-E7EE3D360B53}" type="sibTrans" cxnId="{C11551CF-A4FA-5A44-8691-338C3548F63E}">
      <dgm:prSet/>
      <dgm:spPr/>
      <dgm:t>
        <a:bodyPr/>
        <a:lstStyle/>
        <a:p>
          <a:endParaRPr lang="de-DE"/>
        </a:p>
      </dgm:t>
    </dgm:pt>
    <dgm:pt modelId="{2678D318-0F1A-0847-8D99-5F3C2986E4EA}">
      <dgm:prSet phldrT="[Text]" custT="1"/>
      <dgm:spPr/>
      <dgm:t>
        <a:bodyPr/>
        <a:lstStyle/>
        <a:p>
          <a:r>
            <a:rPr lang="de-DE" sz="1000" b="1"/>
            <a:t>Grundtarif</a:t>
          </a:r>
        </a:p>
        <a:p>
          <a:r>
            <a:rPr lang="de-DE" sz="1000" b="1"/>
            <a:t>§ 32a Abs. 1 EStG </a:t>
          </a:r>
        </a:p>
        <a:p>
          <a:r>
            <a:rPr lang="de-DE" sz="1000"/>
            <a:t>(Ausnahme:</a:t>
          </a:r>
        </a:p>
        <a:p>
          <a:r>
            <a:rPr lang="de-DE" sz="1000"/>
            <a:t>§ 32a Abs. 6 EStG)</a:t>
          </a:r>
        </a:p>
      </dgm:t>
    </dgm:pt>
    <dgm:pt modelId="{32A74F95-0E86-054B-B47B-270476DC1D30}" type="parTrans" cxnId="{A138FDC5-93AD-204A-9599-0C64B78268E7}">
      <dgm:prSet/>
      <dgm:spPr/>
      <dgm:t>
        <a:bodyPr/>
        <a:lstStyle/>
        <a:p>
          <a:endParaRPr lang="de-DE"/>
        </a:p>
      </dgm:t>
    </dgm:pt>
    <dgm:pt modelId="{8988180C-0137-FE4F-9531-EC39D223BFF9}" type="sibTrans" cxnId="{A138FDC5-93AD-204A-9599-0C64B78268E7}">
      <dgm:prSet/>
      <dgm:spPr/>
      <dgm:t>
        <a:bodyPr/>
        <a:lstStyle/>
        <a:p>
          <a:endParaRPr lang="de-DE"/>
        </a:p>
      </dgm:t>
    </dgm:pt>
    <dgm:pt modelId="{1A806D66-AA5E-CA4A-990A-D9642921AB6B}">
      <dgm:prSet phldrT="[Text]" custT="1"/>
      <dgm:spPr/>
      <dgm:t>
        <a:bodyPr/>
        <a:lstStyle/>
        <a:p>
          <a:r>
            <a:rPr lang="de-DE" sz="1000" b="1"/>
            <a:t>Veranlagungsarten</a:t>
          </a:r>
        </a:p>
      </dgm:t>
    </dgm:pt>
    <dgm:pt modelId="{FD4D2BA8-A163-1B4D-B774-31AA44539158}" type="sibTrans" cxnId="{A58DDA69-4CB3-D447-B85F-F62BC731E97B}">
      <dgm:prSet/>
      <dgm:spPr/>
      <dgm:t>
        <a:bodyPr/>
        <a:lstStyle/>
        <a:p>
          <a:endParaRPr lang="de-DE"/>
        </a:p>
      </dgm:t>
    </dgm:pt>
    <dgm:pt modelId="{F8B986A3-0D66-3E48-A5DB-E7969B3F9658}" type="parTrans" cxnId="{A58DDA69-4CB3-D447-B85F-F62BC731E97B}">
      <dgm:prSet/>
      <dgm:spPr/>
      <dgm:t>
        <a:bodyPr/>
        <a:lstStyle/>
        <a:p>
          <a:endParaRPr lang="de-DE"/>
        </a:p>
      </dgm:t>
    </dgm:pt>
    <dgm:pt modelId="{5194B108-A255-9A46-9109-2FF9E8746D65}">
      <dgm:prSet phldrT="[Text]" custT="1"/>
      <dgm:spPr/>
      <dgm:t>
        <a:bodyPr/>
        <a:lstStyle/>
        <a:p>
          <a:r>
            <a:rPr lang="de-DE" sz="1000" b="1"/>
            <a:t>Splittingtarif</a:t>
          </a:r>
        </a:p>
        <a:p>
          <a:r>
            <a:rPr lang="de-DE" sz="1000" b="1"/>
            <a:t>§ 32a Abs. 5 EStG</a:t>
          </a:r>
        </a:p>
      </dgm:t>
    </dgm:pt>
    <dgm:pt modelId="{05D98DA2-588A-214D-B3B8-BA0C87D10AF4}" type="parTrans" cxnId="{815C988E-C178-584A-8226-2C79DEBBF50D}">
      <dgm:prSet/>
      <dgm:spPr/>
      <dgm:t>
        <a:bodyPr/>
        <a:lstStyle/>
        <a:p>
          <a:endParaRPr lang="de-DE"/>
        </a:p>
      </dgm:t>
    </dgm:pt>
    <dgm:pt modelId="{BFE069EA-6F4A-A347-BA87-8E0394950B89}" type="sibTrans" cxnId="{815C988E-C178-584A-8226-2C79DEBBF50D}">
      <dgm:prSet/>
      <dgm:spPr/>
      <dgm:t>
        <a:bodyPr/>
        <a:lstStyle/>
        <a:p>
          <a:endParaRPr lang="de-DE"/>
        </a:p>
      </dgm:t>
    </dgm:pt>
    <dgm:pt modelId="{ABEB99AA-B5AB-5440-82C4-431F64CF4431}" type="pres">
      <dgm:prSet presAssocID="{BCB892D4-BD66-E146-A30F-8B4DCE8087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F761A0-80AE-E448-AEBC-E269A7EF427D}" type="pres">
      <dgm:prSet presAssocID="{1A806D66-AA5E-CA4A-990A-D9642921AB6B}" presName="hierRoot1" presStyleCnt="0"/>
      <dgm:spPr/>
    </dgm:pt>
    <dgm:pt modelId="{620955A2-5A67-414D-B396-6ED045BAF78C}" type="pres">
      <dgm:prSet presAssocID="{1A806D66-AA5E-CA4A-990A-D9642921AB6B}" presName="composite" presStyleCnt="0"/>
      <dgm:spPr/>
    </dgm:pt>
    <dgm:pt modelId="{A7B049B1-44BA-EF41-90EC-CDF694BB3185}" type="pres">
      <dgm:prSet presAssocID="{1A806D66-AA5E-CA4A-990A-D9642921AB6B}" presName="background" presStyleLbl="node0" presStyleIdx="0" presStyleCnt="1"/>
      <dgm:spPr/>
    </dgm:pt>
    <dgm:pt modelId="{E8E2CC33-B9A8-CC45-BC04-F957DD9B3F04}" type="pres">
      <dgm:prSet presAssocID="{1A806D66-AA5E-CA4A-990A-D9642921AB6B}" presName="text" presStyleLbl="fgAcc0" presStyleIdx="0" presStyleCnt="1" custScaleX="226111" custScaleY="47336">
        <dgm:presLayoutVars>
          <dgm:chPref val="3"/>
        </dgm:presLayoutVars>
      </dgm:prSet>
      <dgm:spPr/>
    </dgm:pt>
    <dgm:pt modelId="{E8D0A6D9-8492-894D-922F-AED051C6F2C9}" type="pres">
      <dgm:prSet presAssocID="{1A806D66-AA5E-CA4A-990A-D9642921AB6B}" presName="hierChild2" presStyleCnt="0"/>
      <dgm:spPr/>
    </dgm:pt>
    <dgm:pt modelId="{D033D5D1-DE0B-0B44-94B7-2ACA07491714}" type="pres">
      <dgm:prSet presAssocID="{339CDE30-B33D-0C4A-BB4C-A4B9B3354E36}" presName="Name10" presStyleLbl="parChTrans1D2" presStyleIdx="0" presStyleCnt="2"/>
      <dgm:spPr/>
    </dgm:pt>
    <dgm:pt modelId="{465E8453-32E0-6F45-B97C-77CAB749A00E}" type="pres">
      <dgm:prSet presAssocID="{98E8119E-3AF6-C44B-8BC7-B59E29F13CB5}" presName="hierRoot2" presStyleCnt="0"/>
      <dgm:spPr/>
    </dgm:pt>
    <dgm:pt modelId="{3BF5A4BE-E8E3-B449-A3B0-669FD61CE79A}" type="pres">
      <dgm:prSet presAssocID="{98E8119E-3AF6-C44B-8BC7-B59E29F13CB5}" presName="composite2" presStyleCnt="0"/>
      <dgm:spPr/>
    </dgm:pt>
    <dgm:pt modelId="{144FF0E0-FD19-3A4A-B4A6-5FB3B954182C}" type="pres">
      <dgm:prSet presAssocID="{98E8119E-3AF6-C44B-8BC7-B59E29F13CB5}" presName="background2" presStyleLbl="node2" presStyleIdx="0" presStyleCnt="2"/>
      <dgm:spPr/>
    </dgm:pt>
    <dgm:pt modelId="{18C6D903-A7BB-DB48-B148-DAC21225A2CC}" type="pres">
      <dgm:prSet presAssocID="{98E8119E-3AF6-C44B-8BC7-B59E29F13CB5}" presName="text2" presStyleLbl="fgAcc2" presStyleIdx="0" presStyleCnt="2" custScaleX="205969" custScaleY="78714">
        <dgm:presLayoutVars>
          <dgm:chPref val="3"/>
        </dgm:presLayoutVars>
      </dgm:prSet>
      <dgm:spPr/>
    </dgm:pt>
    <dgm:pt modelId="{2C8EF0FE-62CC-F140-BB58-2F6C918B90B3}" type="pres">
      <dgm:prSet presAssocID="{98E8119E-3AF6-C44B-8BC7-B59E29F13CB5}" presName="hierChild3" presStyleCnt="0"/>
      <dgm:spPr/>
    </dgm:pt>
    <dgm:pt modelId="{3C1209A2-E341-6640-8D47-38841C09A204}" type="pres">
      <dgm:prSet presAssocID="{43860A5A-B9C1-F84D-9B89-ACEADC7F2398}" presName="Name17" presStyleLbl="parChTrans1D3" presStyleIdx="0" presStyleCnt="2"/>
      <dgm:spPr/>
    </dgm:pt>
    <dgm:pt modelId="{CB19DAF0-A9AD-494E-88F7-605103C16DF9}" type="pres">
      <dgm:prSet presAssocID="{59CBDFA5-E427-B545-891F-31A76C2CEB1B}" presName="hierRoot3" presStyleCnt="0"/>
      <dgm:spPr/>
    </dgm:pt>
    <dgm:pt modelId="{C1DA3BE3-030E-0646-93A2-67D959794F62}" type="pres">
      <dgm:prSet presAssocID="{59CBDFA5-E427-B545-891F-31A76C2CEB1B}" presName="composite3" presStyleCnt="0"/>
      <dgm:spPr/>
    </dgm:pt>
    <dgm:pt modelId="{82263DE7-3763-B642-B23F-FE28C48EA55C}" type="pres">
      <dgm:prSet presAssocID="{59CBDFA5-E427-B545-891F-31A76C2CEB1B}" presName="background3" presStyleLbl="node3" presStyleIdx="0" presStyleCnt="2"/>
      <dgm:spPr/>
    </dgm:pt>
    <dgm:pt modelId="{1731F464-30D9-794E-BAFD-16FD90E965DF}" type="pres">
      <dgm:prSet presAssocID="{59CBDFA5-E427-B545-891F-31A76C2CEB1B}" presName="text3" presStyleLbl="fgAcc3" presStyleIdx="0" presStyleCnt="2" custScaleX="199772" custScaleY="103178">
        <dgm:presLayoutVars>
          <dgm:chPref val="3"/>
        </dgm:presLayoutVars>
      </dgm:prSet>
      <dgm:spPr/>
    </dgm:pt>
    <dgm:pt modelId="{923E10AA-923F-7E4F-B843-C5294235DF8A}" type="pres">
      <dgm:prSet presAssocID="{59CBDFA5-E427-B545-891F-31A76C2CEB1B}" presName="hierChild4" presStyleCnt="0"/>
      <dgm:spPr/>
    </dgm:pt>
    <dgm:pt modelId="{C4F1FD3A-4408-4E4B-9D5D-023280B65EF0}" type="pres">
      <dgm:prSet presAssocID="{32A74F95-0E86-054B-B47B-270476DC1D30}" presName="Name23" presStyleLbl="parChTrans1D4" presStyleIdx="0" presStyleCnt="4"/>
      <dgm:spPr/>
    </dgm:pt>
    <dgm:pt modelId="{0F9CBC8D-FD37-FB4D-9F1A-84BCB07D587F}" type="pres">
      <dgm:prSet presAssocID="{2678D318-0F1A-0847-8D99-5F3C2986E4EA}" presName="hierRoot4" presStyleCnt="0"/>
      <dgm:spPr/>
    </dgm:pt>
    <dgm:pt modelId="{9223BE01-98E2-2E42-8EBE-AE21C6396A4F}" type="pres">
      <dgm:prSet presAssocID="{2678D318-0F1A-0847-8D99-5F3C2986E4EA}" presName="composite4" presStyleCnt="0"/>
      <dgm:spPr/>
    </dgm:pt>
    <dgm:pt modelId="{A031697F-1715-0543-922F-F46DCF816585}" type="pres">
      <dgm:prSet presAssocID="{2678D318-0F1A-0847-8D99-5F3C2986E4EA}" presName="background4" presStyleLbl="node4" presStyleIdx="0" presStyleCnt="4"/>
      <dgm:spPr/>
    </dgm:pt>
    <dgm:pt modelId="{4FE7A61A-C803-4F41-BBBA-B62864DD333F}" type="pres">
      <dgm:prSet presAssocID="{2678D318-0F1A-0847-8D99-5F3C2986E4EA}" presName="text4" presStyleLbl="fgAcc4" presStyleIdx="0" presStyleCnt="4" custScaleX="103309" custScaleY="96912" custLinFactY="53026" custLinFactNeighborX="74834" custLinFactNeighborY="100000">
        <dgm:presLayoutVars>
          <dgm:chPref val="3"/>
        </dgm:presLayoutVars>
      </dgm:prSet>
      <dgm:spPr/>
    </dgm:pt>
    <dgm:pt modelId="{6FD0B433-5A64-E043-BEE6-F2199FA09F53}" type="pres">
      <dgm:prSet presAssocID="{2678D318-0F1A-0847-8D99-5F3C2986E4EA}" presName="hierChild5" presStyleCnt="0"/>
      <dgm:spPr/>
    </dgm:pt>
    <dgm:pt modelId="{DCD53C55-B75E-0A40-B12A-CEE639A0A0DD}" type="pres">
      <dgm:prSet presAssocID="{F94381A3-EB5A-204A-8291-A76AF353D070}" presName="Name10" presStyleLbl="parChTrans1D2" presStyleIdx="1" presStyleCnt="2"/>
      <dgm:spPr/>
    </dgm:pt>
    <dgm:pt modelId="{84C85CA8-9C97-1841-A302-E946E4D527F8}" type="pres">
      <dgm:prSet presAssocID="{43C25151-99E1-B443-A4D9-59769C7D01B7}" presName="hierRoot2" presStyleCnt="0"/>
      <dgm:spPr/>
    </dgm:pt>
    <dgm:pt modelId="{7BF77A6A-9BDA-F84C-9B5C-49BE0C4F5B4C}" type="pres">
      <dgm:prSet presAssocID="{43C25151-99E1-B443-A4D9-59769C7D01B7}" presName="composite2" presStyleCnt="0"/>
      <dgm:spPr/>
    </dgm:pt>
    <dgm:pt modelId="{050A5FE7-7B3F-C345-9DC1-F3F683842315}" type="pres">
      <dgm:prSet presAssocID="{43C25151-99E1-B443-A4D9-59769C7D01B7}" presName="background2" presStyleLbl="node2" presStyleIdx="1" presStyleCnt="2"/>
      <dgm:spPr/>
    </dgm:pt>
    <dgm:pt modelId="{159C7D49-1554-BA4A-9FB2-647E62EF7092}" type="pres">
      <dgm:prSet presAssocID="{43C25151-99E1-B443-A4D9-59769C7D01B7}" presName="text2" presStyleLbl="fgAcc2" presStyleIdx="1" presStyleCnt="2" custScaleX="217065" custScaleY="75084">
        <dgm:presLayoutVars>
          <dgm:chPref val="3"/>
        </dgm:presLayoutVars>
      </dgm:prSet>
      <dgm:spPr/>
    </dgm:pt>
    <dgm:pt modelId="{E4291892-EF54-FA4B-AE07-19F15AC74CC7}" type="pres">
      <dgm:prSet presAssocID="{43C25151-99E1-B443-A4D9-59769C7D01B7}" presName="hierChild3" presStyleCnt="0"/>
      <dgm:spPr/>
    </dgm:pt>
    <dgm:pt modelId="{477AA7B2-FC37-9749-97A3-A906FAEE48AB}" type="pres">
      <dgm:prSet presAssocID="{B5EEFC69-86F5-EE49-B6D3-41796220184B}" presName="Name17" presStyleLbl="parChTrans1D3" presStyleIdx="1" presStyleCnt="2"/>
      <dgm:spPr/>
    </dgm:pt>
    <dgm:pt modelId="{AF1E91D5-9A56-254C-8043-6057849677A0}" type="pres">
      <dgm:prSet presAssocID="{6DA4F393-0AE4-B244-9523-95AB209D5FE1}" presName="hierRoot3" presStyleCnt="0"/>
      <dgm:spPr/>
    </dgm:pt>
    <dgm:pt modelId="{001C104D-F850-2D4F-B06C-E96DDC967D13}" type="pres">
      <dgm:prSet presAssocID="{6DA4F393-0AE4-B244-9523-95AB209D5FE1}" presName="composite3" presStyleCnt="0"/>
      <dgm:spPr/>
    </dgm:pt>
    <dgm:pt modelId="{9E7A8992-DAA5-9542-A6F0-DEFC340BCE37}" type="pres">
      <dgm:prSet presAssocID="{6DA4F393-0AE4-B244-9523-95AB209D5FE1}" presName="background3" presStyleLbl="node3" presStyleIdx="1" presStyleCnt="2"/>
      <dgm:spPr/>
    </dgm:pt>
    <dgm:pt modelId="{F2A6A0E2-2557-F24E-9AD1-2BAD8A08CEAD}" type="pres">
      <dgm:prSet presAssocID="{6DA4F393-0AE4-B244-9523-95AB209D5FE1}" presName="text3" presStyleLbl="fgAcc3" presStyleIdx="1" presStyleCnt="2" custScaleX="218794" custScaleY="108063">
        <dgm:presLayoutVars>
          <dgm:chPref val="3"/>
        </dgm:presLayoutVars>
      </dgm:prSet>
      <dgm:spPr/>
    </dgm:pt>
    <dgm:pt modelId="{4EC05EC1-536C-E546-871B-132867BBDD72}" type="pres">
      <dgm:prSet presAssocID="{6DA4F393-0AE4-B244-9523-95AB209D5FE1}" presName="hierChild4" presStyleCnt="0"/>
      <dgm:spPr/>
    </dgm:pt>
    <dgm:pt modelId="{6276AB40-BFDB-1B4B-B018-FD7B09629211}" type="pres">
      <dgm:prSet presAssocID="{84DB82ED-2B62-3044-B4BF-A42F32DC7ADE}" presName="Name23" presStyleLbl="parChTrans1D4" presStyleIdx="1" presStyleCnt="4"/>
      <dgm:spPr/>
    </dgm:pt>
    <dgm:pt modelId="{D409A5B9-5C6F-8842-9D38-EE8C1D22F97F}" type="pres">
      <dgm:prSet presAssocID="{CD9ACC26-9751-E944-A357-CB08C956AA88}" presName="hierRoot4" presStyleCnt="0"/>
      <dgm:spPr/>
    </dgm:pt>
    <dgm:pt modelId="{9071DD09-4006-0E43-B999-9749400534CE}" type="pres">
      <dgm:prSet presAssocID="{CD9ACC26-9751-E944-A357-CB08C956AA88}" presName="composite4" presStyleCnt="0"/>
      <dgm:spPr/>
    </dgm:pt>
    <dgm:pt modelId="{1BF9934B-0784-7344-8DDF-993B759964E5}" type="pres">
      <dgm:prSet presAssocID="{CD9ACC26-9751-E944-A357-CB08C956AA88}" presName="background4" presStyleLbl="node4" presStyleIdx="1" presStyleCnt="4"/>
      <dgm:spPr/>
    </dgm:pt>
    <dgm:pt modelId="{2110415C-FBDB-784C-A3C5-EF12916A9C6A}" type="pres">
      <dgm:prSet presAssocID="{CD9ACC26-9751-E944-A357-CB08C956AA88}" presName="text4" presStyleLbl="fgAcc4" presStyleIdx="1" presStyleCnt="4" custLinFactNeighborX="-7251" custLinFactNeighborY="-1">
        <dgm:presLayoutVars>
          <dgm:chPref val="3"/>
        </dgm:presLayoutVars>
      </dgm:prSet>
      <dgm:spPr/>
    </dgm:pt>
    <dgm:pt modelId="{0B1A679B-A0CE-414C-8671-1D7B18EAEAA5}" type="pres">
      <dgm:prSet presAssocID="{CD9ACC26-9751-E944-A357-CB08C956AA88}" presName="hierChild5" presStyleCnt="0"/>
      <dgm:spPr/>
    </dgm:pt>
    <dgm:pt modelId="{943460B5-D8B9-8A45-9E6D-63B5ADBFC23C}" type="pres">
      <dgm:prSet presAssocID="{EE22A4A4-E874-8440-9DD5-09D6D7ED7F1B}" presName="Name23" presStyleLbl="parChTrans1D4" presStyleIdx="2" presStyleCnt="4"/>
      <dgm:spPr/>
    </dgm:pt>
    <dgm:pt modelId="{3EE7D224-FB68-4147-94E6-B9C663ADF8DE}" type="pres">
      <dgm:prSet presAssocID="{D72B43E9-5568-3345-B8A7-3B596CE819D9}" presName="hierRoot4" presStyleCnt="0"/>
      <dgm:spPr/>
    </dgm:pt>
    <dgm:pt modelId="{8CD6A56E-7471-6845-802D-BA950237F0FA}" type="pres">
      <dgm:prSet presAssocID="{D72B43E9-5568-3345-B8A7-3B596CE819D9}" presName="composite4" presStyleCnt="0"/>
      <dgm:spPr/>
    </dgm:pt>
    <dgm:pt modelId="{666B9E29-8EA6-CB4F-9996-14569B38E7A5}" type="pres">
      <dgm:prSet presAssocID="{D72B43E9-5568-3345-B8A7-3B596CE819D9}" presName="background4" presStyleLbl="node4" presStyleIdx="2" presStyleCnt="4"/>
      <dgm:spPr/>
    </dgm:pt>
    <dgm:pt modelId="{9F058CBC-FDEF-E749-AFB7-50D7FC39E7C8}" type="pres">
      <dgm:prSet presAssocID="{D72B43E9-5568-3345-B8A7-3B596CE819D9}" presName="text4" presStyleLbl="fgAcc4" presStyleIdx="2" presStyleCnt="4" custLinFactNeighborX="-3872" custLinFactNeighborY="3049">
        <dgm:presLayoutVars>
          <dgm:chPref val="3"/>
        </dgm:presLayoutVars>
      </dgm:prSet>
      <dgm:spPr/>
    </dgm:pt>
    <dgm:pt modelId="{C5B7CA4E-0428-7543-9A9C-1C1195684D63}" type="pres">
      <dgm:prSet presAssocID="{D72B43E9-5568-3345-B8A7-3B596CE819D9}" presName="hierChild5" presStyleCnt="0"/>
      <dgm:spPr/>
    </dgm:pt>
    <dgm:pt modelId="{04617304-D2AA-EA46-8DDB-E4EB5FBB69EC}" type="pres">
      <dgm:prSet presAssocID="{05D98DA2-588A-214D-B3B8-BA0C87D10AF4}" presName="Name23" presStyleLbl="parChTrans1D4" presStyleIdx="3" presStyleCnt="4"/>
      <dgm:spPr/>
    </dgm:pt>
    <dgm:pt modelId="{324CEB16-F735-DA42-B383-1BDD68E3FF6E}" type="pres">
      <dgm:prSet presAssocID="{5194B108-A255-9A46-9109-2FF9E8746D65}" presName="hierRoot4" presStyleCnt="0"/>
      <dgm:spPr/>
    </dgm:pt>
    <dgm:pt modelId="{62B268CC-3193-B64F-9AC2-FA62FD7261E9}" type="pres">
      <dgm:prSet presAssocID="{5194B108-A255-9A46-9109-2FF9E8746D65}" presName="composite4" presStyleCnt="0"/>
      <dgm:spPr/>
    </dgm:pt>
    <dgm:pt modelId="{22C3ECCF-7C57-3C4F-B264-512D6EADE34C}" type="pres">
      <dgm:prSet presAssocID="{5194B108-A255-9A46-9109-2FF9E8746D65}" presName="background4" presStyleLbl="node4" presStyleIdx="3" presStyleCnt="4"/>
      <dgm:spPr/>
    </dgm:pt>
    <dgm:pt modelId="{C6745B39-2E07-0D41-A9B8-727EE1CC7DAA}" type="pres">
      <dgm:prSet presAssocID="{5194B108-A255-9A46-9109-2FF9E8746D65}" presName="text4" presStyleLbl="fgAcc4" presStyleIdx="3" presStyleCnt="4" custLinFactNeighborX="-2904" custLinFactNeighborY="-4574">
        <dgm:presLayoutVars>
          <dgm:chPref val="3"/>
        </dgm:presLayoutVars>
      </dgm:prSet>
      <dgm:spPr/>
    </dgm:pt>
    <dgm:pt modelId="{3C2742F4-89C5-B444-95FE-593598BEA1E9}" type="pres">
      <dgm:prSet presAssocID="{5194B108-A255-9A46-9109-2FF9E8746D65}" presName="hierChild5" presStyleCnt="0"/>
      <dgm:spPr/>
    </dgm:pt>
  </dgm:ptLst>
  <dgm:cxnLst>
    <dgm:cxn modelId="{58B56F16-127C-3648-9A38-33398BBE262C}" type="presOf" srcId="{32A74F95-0E86-054B-B47B-270476DC1D30}" destId="{C4F1FD3A-4408-4E4B-9D5D-023280B65EF0}" srcOrd="0" destOrd="0" presId="urn:microsoft.com/office/officeart/2005/8/layout/hierarchy1"/>
    <dgm:cxn modelId="{F64BA01D-0E53-2840-A65A-5CCCE7483854}" type="presOf" srcId="{1A806D66-AA5E-CA4A-990A-D9642921AB6B}" destId="{E8E2CC33-B9A8-CC45-BC04-F957DD9B3F04}" srcOrd="0" destOrd="0" presId="urn:microsoft.com/office/officeart/2005/8/layout/hierarchy1"/>
    <dgm:cxn modelId="{C47D6752-9B42-EB48-ADD6-526B2AA64941}" srcId="{6DA4F393-0AE4-B244-9523-95AB209D5FE1}" destId="{CD9ACC26-9751-E944-A357-CB08C956AA88}" srcOrd="0" destOrd="0" parTransId="{84DB82ED-2B62-3044-B4BF-A42F32DC7ADE}" sibTransId="{D0D292FE-FE41-684C-BDBC-CB1C356D406C}"/>
    <dgm:cxn modelId="{7D3B3D55-D64F-F74B-A8AF-EDC286B166B8}" type="presOf" srcId="{D72B43E9-5568-3345-B8A7-3B596CE819D9}" destId="{9F058CBC-FDEF-E749-AFB7-50D7FC39E7C8}" srcOrd="0" destOrd="0" presId="urn:microsoft.com/office/officeart/2005/8/layout/hierarchy1"/>
    <dgm:cxn modelId="{A82FE15F-2D87-4F4C-B716-D8E5892BD42B}" type="presOf" srcId="{59CBDFA5-E427-B545-891F-31A76C2CEB1B}" destId="{1731F464-30D9-794E-BAFD-16FD90E965DF}" srcOrd="0" destOrd="0" presId="urn:microsoft.com/office/officeart/2005/8/layout/hierarchy1"/>
    <dgm:cxn modelId="{75EF2863-E71E-C14C-9174-67544918D963}" type="presOf" srcId="{84DB82ED-2B62-3044-B4BF-A42F32DC7ADE}" destId="{6276AB40-BFDB-1B4B-B018-FD7B09629211}" srcOrd="0" destOrd="0" presId="urn:microsoft.com/office/officeart/2005/8/layout/hierarchy1"/>
    <dgm:cxn modelId="{67F50668-9708-324A-8BFB-710672308754}" type="presOf" srcId="{6DA4F393-0AE4-B244-9523-95AB209D5FE1}" destId="{F2A6A0E2-2557-F24E-9AD1-2BAD8A08CEAD}" srcOrd="0" destOrd="0" presId="urn:microsoft.com/office/officeart/2005/8/layout/hierarchy1"/>
    <dgm:cxn modelId="{A58DDA69-4CB3-D447-B85F-F62BC731E97B}" srcId="{BCB892D4-BD66-E146-A30F-8B4DCE8087EB}" destId="{1A806D66-AA5E-CA4A-990A-D9642921AB6B}" srcOrd="0" destOrd="0" parTransId="{F8B986A3-0D66-3E48-A5DB-E7969B3F9658}" sibTransId="{FD4D2BA8-A163-1B4D-B774-31AA44539158}"/>
    <dgm:cxn modelId="{D78F7E6A-D316-274E-832D-962979AB2325}" type="presOf" srcId="{05D98DA2-588A-214D-B3B8-BA0C87D10AF4}" destId="{04617304-D2AA-EA46-8DDB-E4EB5FBB69EC}" srcOrd="0" destOrd="0" presId="urn:microsoft.com/office/officeart/2005/8/layout/hierarchy1"/>
    <dgm:cxn modelId="{217EDE6E-E0EF-E14E-ADF7-E56BF51947A1}" type="presOf" srcId="{CD9ACC26-9751-E944-A357-CB08C956AA88}" destId="{2110415C-FBDB-784C-A3C5-EF12916A9C6A}" srcOrd="0" destOrd="0" presId="urn:microsoft.com/office/officeart/2005/8/layout/hierarchy1"/>
    <dgm:cxn modelId="{5443807F-D87B-234D-B9B0-C4FBA6374658}" type="presOf" srcId="{F94381A3-EB5A-204A-8291-A76AF353D070}" destId="{DCD53C55-B75E-0A40-B12A-CEE639A0A0DD}" srcOrd="0" destOrd="0" presId="urn:microsoft.com/office/officeart/2005/8/layout/hierarchy1"/>
    <dgm:cxn modelId="{815C988E-C178-584A-8226-2C79DEBBF50D}" srcId="{D72B43E9-5568-3345-B8A7-3B596CE819D9}" destId="{5194B108-A255-9A46-9109-2FF9E8746D65}" srcOrd="0" destOrd="0" parTransId="{05D98DA2-588A-214D-B3B8-BA0C87D10AF4}" sibTransId="{BFE069EA-6F4A-A347-BA87-8E0394950B89}"/>
    <dgm:cxn modelId="{764F5A92-92CA-EE42-BA8D-FE6A2D0E0C11}" type="presOf" srcId="{98E8119E-3AF6-C44B-8BC7-B59E29F13CB5}" destId="{18C6D903-A7BB-DB48-B148-DAC21225A2CC}" srcOrd="0" destOrd="0" presId="urn:microsoft.com/office/officeart/2005/8/layout/hierarchy1"/>
    <dgm:cxn modelId="{B8977C98-AC8B-ED4E-A0A4-25A7131BF84C}" type="presOf" srcId="{2678D318-0F1A-0847-8D99-5F3C2986E4EA}" destId="{4FE7A61A-C803-4F41-BBBA-B62864DD333F}" srcOrd="0" destOrd="0" presId="urn:microsoft.com/office/officeart/2005/8/layout/hierarchy1"/>
    <dgm:cxn modelId="{0F538FA7-BAF8-F645-A2C0-4225DEC73A6D}" type="presOf" srcId="{339CDE30-B33D-0C4A-BB4C-A4B9B3354E36}" destId="{D033D5D1-DE0B-0B44-94B7-2ACA07491714}" srcOrd="0" destOrd="0" presId="urn:microsoft.com/office/officeart/2005/8/layout/hierarchy1"/>
    <dgm:cxn modelId="{4F8AE8AC-302F-524F-989E-C9FCA17AB5EF}" type="presOf" srcId="{B5EEFC69-86F5-EE49-B6D3-41796220184B}" destId="{477AA7B2-FC37-9749-97A3-A906FAEE48AB}" srcOrd="0" destOrd="0" presId="urn:microsoft.com/office/officeart/2005/8/layout/hierarchy1"/>
    <dgm:cxn modelId="{FAC411B6-250E-A64D-8789-B2EAA796C77F}" srcId="{43C25151-99E1-B443-A4D9-59769C7D01B7}" destId="{6DA4F393-0AE4-B244-9523-95AB209D5FE1}" srcOrd="0" destOrd="0" parTransId="{B5EEFC69-86F5-EE49-B6D3-41796220184B}" sibTransId="{608BC6C0-64BA-A54E-AC2F-47115F41FFD8}"/>
    <dgm:cxn modelId="{5412BFBB-404A-A745-9292-3E1ADCB645AB}" srcId="{1A806D66-AA5E-CA4A-990A-D9642921AB6B}" destId="{98E8119E-3AF6-C44B-8BC7-B59E29F13CB5}" srcOrd="0" destOrd="0" parTransId="{339CDE30-B33D-0C4A-BB4C-A4B9B3354E36}" sibTransId="{29764EAA-500A-024F-B4B2-FD0A85F156BC}"/>
    <dgm:cxn modelId="{A3F533C3-2B4A-1F42-9E8F-1819443100C0}" type="presOf" srcId="{43C25151-99E1-B443-A4D9-59769C7D01B7}" destId="{159C7D49-1554-BA4A-9FB2-647E62EF7092}" srcOrd="0" destOrd="0" presId="urn:microsoft.com/office/officeart/2005/8/layout/hierarchy1"/>
    <dgm:cxn modelId="{A138FDC5-93AD-204A-9599-0C64B78268E7}" srcId="{59CBDFA5-E427-B545-891F-31A76C2CEB1B}" destId="{2678D318-0F1A-0847-8D99-5F3C2986E4EA}" srcOrd="0" destOrd="0" parTransId="{32A74F95-0E86-054B-B47B-270476DC1D30}" sibTransId="{8988180C-0137-FE4F-9531-EC39D223BFF9}"/>
    <dgm:cxn modelId="{AC4CE1CA-B139-7B40-A18B-8019198B2EC3}" srcId="{1A806D66-AA5E-CA4A-990A-D9642921AB6B}" destId="{43C25151-99E1-B443-A4D9-59769C7D01B7}" srcOrd="1" destOrd="0" parTransId="{F94381A3-EB5A-204A-8291-A76AF353D070}" sibTransId="{1A7A7A22-00C3-194E-B309-6A9380CD8951}"/>
    <dgm:cxn modelId="{6976C1CB-9547-3542-B0CE-78CA5E8AA4AD}" srcId="{98E8119E-3AF6-C44B-8BC7-B59E29F13CB5}" destId="{59CBDFA5-E427-B545-891F-31A76C2CEB1B}" srcOrd="0" destOrd="0" parTransId="{43860A5A-B9C1-F84D-9B89-ACEADC7F2398}" sibTransId="{B0C547DB-88C0-8F45-9DE5-C81D59EF1D84}"/>
    <dgm:cxn modelId="{8A55E8CD-DB4D-594F-BFF2-8981CB38E5E6}" type="presOf" srcId="{EE22A4A4-E874-8440-9DD5-09D6D7ED7F1B}" destId="{943460B5-D8B9-8A45-9E6D-63B5ADBFC23C}" srcOrd="0" destOrd="0" presId="urn:microsoft.com/office/officeart/2005/8/layout/hierarchy1"/>
    <dgm:cxn modelId="{C11551CF-A4FA-5A44-8691-338C3548F63E}" srcId="{6DA4F393-0AE4-B244-9523-95AB209D5FE1}" destId="{D72B43E9-5568-3345-B8A7-3B596CE819D9}" srcOrd="1" destOrd="0" parTransId="{EE22A4A4-E874-8440-9DD5-09D6D7ED7F1B}" sibTransId="{0F202B60-A17B-504D-BC6F-E7EE3D360B53}"/>
    <dgm:cxn modelId="{CD0DA2D5-E57F-B84C-8BAE-B8F4C17FB78F}" type="presOf" srcId="{BCB892D4-BD66-E146-A30F-8B4DCE8087EB}" destId="{ABEB99AA-B5AB-5440-82C4-431F64CF4431}" srcOrd="0" destOrd="0" presId="urn:microsoft.com/office/officeart/2005/8/layout/hierarchy1"/>
    <dgm:cxn modelId="{4859D3DF-F0BA-FE41-A8B6-784742542748}" type="presOf" srcId="{43860A5A-B9C1-F84D-9B89-ACEADC7F2398}" destId="{3C1209A2-E341-6640-8D47-38841C09A204}" srcOrd="0" destOrd="0" presId="urn:microsoft.com/office/officeart/2005/8/layout/hierarchy1"/>
    <dgm:cxn modelId="{621D62F6-8F05-454F-975F-300A9C83467A}" type="presOf" srcId="{5194B108-A255-9A46-9109-2FF9E8746D65}" destId="{C6745B39-2E07-0D41-A9B8-727EE1CC7DAA}" srcOrd="0" destOrd="0" presId="urn:microsoft.com/office/officeart/2005/8/layout/hierarchy1"/>
    <dgm:cxn modelId="{E4C593AE-48F9-C64A-A7F7-94F0B7E2ABCE}" type="presParOf" srcId="{ABEB99AA-B5AB-5440-82C4-431F64CF4431}" destId="{BBF761A0-80AE-E448-AEBC-E269A7EF427D}" srcOrd="0" destOrd="0" presId="urn:microsoft.com/office/officeart/2005/8/layout/hierarchy1"/>
    <dgm:cxn modelId="{51908074-C113-0A40-AFAB-5210C4596315}" type="presParOf" srcId="{BBF761A0-80AE-E448-AEBC-E269A7EF427D}" destId="{620955A2-5A67-414D-B396-6ED045BAF78C}" srcOrd="0" destOrd="0" presId="urn:microsoft.com/office/officeart/2005/8/layout/hierarchy1"/>
    <dgm:cxn modelId="{8F0C3462-42B8-F14B-8423-A74D3C9BFD15}" type="presParOf" srcId="{620955A2-5A67-414D-B396-6ED045BAF78C}" destId="{A7B049B1-44BA-EF41-90EC-CDF694BB3185}" srcOrd="0" destOrd="0" presId="urn:microsoft.com/office/officeart/2005/8/layout/hierarchy1"/>
    <dgm:cxn modelId="{B3CBE7CF-40A9-7B46-B340-D3C444E6EA89}" type="presParOf" srcId="{620955A2-5A67-414D-B396-6ED045BAF78C}" destId="{E8E2CC33-B9A8-CC45-BC04-F957DD9B3F04}" srcOrd="1" destOrd="0" presId="urn:microsoft.com/office/officeart/2005/8/layout/hierarchy1"/>
    <dgm:cxn modelId="{1DCAA439-CF24-9743-910F-8BA0CEE0F257}" type="presParOf" srcId="{BBF761A0-80AE-E448-AEBC-E269A7EF427D}" destId="{E8D0A6D9-8492-894D-922F-AED051C6F2C9}" srcOrd="1" destOrd="0" presId="urn:microsoft.com/office/officeart/2005/8/layout/hierarchy1"/>
    <dgm:cxn modelId="{B3D5DE80-9876-FF45-BAE6-F3E88A092283}" type="presParOf" srcId="{E8D0A6D9-8492-894D-922F-AED051C6F2C9}" destId="{D033D5D1-DE0B-0B44-94B7-2ACA07491714}" srcOrd="0" destOrd="0" presId="urn:microsoft.com/office/officeart/2005/8/layout/hierarchy1"/>
    <dgm:cxn modelId="{8875171A-74BC-B840-ACD0-564D8632A4F3}" type="presParOf" srcId="{E8D0A6D9-8492-894D-922F-AED051C6F2C9}" destId="{465E8453-32E0-6F45-B97C-77CAB749A00E}" srcOrd="1" destOrd="0" presId="urn:microsoft.com/office/officeart/2005/8/layout/hierarchy1"/>
    <dgm:cxn modelId="{220ECBCF-658A-2540-B590-1AD7696A969D}" type="presParOf" srcId="{465E8453-32E0-6F45-B97C-77CAB749A00E}" destId="{3BF5A4BE-E8E3-B449-A3B0-669FD61CE79A}" srcOrd="0" destOrd="0" presId="urn:microsoft.com/office/officeart/2005/8/layout/hierarchy1"/>
    <dgm:cxn modelId="{E167DE16-A8E6-DD4F-B561-231918193827}" type="presParOf" srcId="{3BF5A4BE-E8E3-B449-A3B0-669FD61CE79A}" destId="{144FF0E0-FD19-3A4A-B4A6-5FB3B954182C}" srcOrd="0" destOrd="0" presId="urn:microsoft.com/office/officeart/2005/8/layout/hierarchy1"/>
    <dgm:cxn modelId="{AE96CCE3-1C70-F848-90CA-4C901DCBD2DE}" type="presParOf" srcId="{3BF5A4BE-E8E3-B449-A3B0-669FD61CE79A}" destId="{18C6D903-A7BB-DB48-B148-DAC21225A2CC}" srcOrd="1" destOrd="0" presId="urn:microsoft.com/office/officeart/2005/8/layout/hierarchy1"/>
    <dgm:cxn modelId="{DEA3CB6F-AA64-CB41-900C-55AE4E3E7FFB}" type="presParOf" srcId="{465E8453-32E0-6F45-B97C-77CAB749A00E}" destId="{2C8EF0FE-62CC-F140-BB58-2F6C918B90B3}" srcOrd="1" destOrd="0" presId="urn:microsoft.com/office/officeart/2005/8/layout/hierarchy1"/>
    <dgm:cxn modelId="{72BF9314-9A9F-A043-9E4F-01D8F731674F}" type="presParOf" srcId="{2C8EF0FE-62CC-F140-BB58-2F6C918B90B3}" destId="{3C1209A2-E341-6640-8D47-38841C09A204}" srcOrd="0" destOrd="0" presId="urn:microsoft.com/office/officeart/2005/8/layout/hierarchy1"/>
    <dgm:cxn modelId="{30B7D542-B61D-0244-92B5-83157D6D1B05}" type="presParOf" srcId="{2C8EF0FE-62CC-F140-BB58-2F6C918B90B3}" destId="{CB19DAF0-A9AD-494E-88F7-605103C16DF9}" srcOrd="1" destOrd="0" presId="urn:microsoft.com/office/officeart/2005/8/layout/hierarchy1"/>
    <dgm:cxn modelId="{6D0EF2A0-03CE-2748-B8B1-F81AA31668FA}" type="presParOf" srcId="{CB19DAF0-A9AD-494E-88F7-605103C16DF9}" destId="{C1DA3BE3-030E-0646-93A2-67D959794F62}" srcOrd="0" destOrd="0" presId="urn:microsoft.com/office/officeart/2005/8/layout/hierarchy1"/>
    <dgm:cxn modelId="{C67E4589-6CAF-1745-9E38-6120B42A252E}" type="presParOf" srcId="{C1DA3BE3-030E-0646-93A2-67D959794F62}" destId="{82263DE7-3763-B642-B23F-FE28C48EA55C}" srcOrd="0" destOrd="0" presId="urn:microsoft.com/office/officeart/2005/8/layout/hierarchy1"/>
    <dgm:cxn modelId="{40C69FF1-0CAC-6549-A184-DCE17368BDF6}" type="presParOf" srcId="{C1DA3BE3-030E-0646-93A2-67D959794F62}" destId="{1731F464-30D9-794E-BAFD-16FD90E965DF}" srcOrd="1" destOrd="0" presId="urn:microsoft.com/office/officeart/2005/8/layout/hierarchy1"/>
    <dgm:cxn modelId="{C754636A-5838-9A43-858B-18429C28DF3C}" type="presParOf" srcId="{CB19DAF0-A9AD-494E-88F7-605103C16DF9}" destId="{923E10AA-923F-7E4F-B843-C5294235DF8A}" srcOrd="1" destOrd="0" presId="urn:microsoft.com/office/officeart/2005/8/layout/hierarchy1"/>
    <dgm:cxn modelId="{A91615D2-EF25-2D4F-B843-01E10DFDFA41}" type="presParOf" srcId="{923E10AA-923F-7E4F-B843-C5294235DF8A}" destId="{C4F1FD3A-4408-4E4B-9D5D-023280B65EF0}" srcOrd="0" destOrd="0" presId="urn:microsoft.com/office/officeart/2005/8/layout/hierarchy1"/>
    <dgm:cxn modelId="{BAABDF55-F341-334B-9672-02C1EB9304CD}" type="presParOf" srcId="{923E10AA-923F-7E4F-B843-C5294235DF8A}" destId="{0F9CBC8D-FD37-FB4D-9F1A-84BCB07D587F}" srcOrd="1" destOrd="0" presId="urn:microsoft.com/office/officeart/2005/8/layout/hierarchy1"/>
    <dgm:cxn modelId="{5A9A0063-EDBA-6344-A5E2-7ACC43276976}" type="presParOf" srcId="{0F9CBC8D-FD37-FB4D-9F1A-84BCB07D587F}" destId="{9223BE01-98E2-2E42-8EBE-AE21C6396A4F}" srcOrd="0" destOrd="0" presId="urn:microsoft.com/office/officeart/2005/8/layout/hierarchy1"/>
    <dgm:cxn modelId="{1DDB8BCB-3F20-0746-BBF5-6D3CEE6BC6E6}" type="presParOf" srcId="{9223BE01-98E2-2E42-8EBE-AE21C6396A4F}" destId="{A031697F-1715-0543-922F-F46DCF816585}" srcOrd="0" destOrd="0" presId="urn:microsoft.com/office/officeart/2005/8/layout/hierarchy1"/>
    <dgm:cxn modelId="{CB92A9F8-2D27-BB43-BFBD-96D5B31C8813}" type="presParOf" srcId="{9223BE01-98E2-2E42-8EBE-AE21C6396A4F}" destId="{4FE7A61A-C803-4F41-BBBA-B62864DD333F}" srcOrd="1" destOrd="0" presId="urn:microsoft.com/office/officeart/2005/8/layout/hierarchy1"/>
    <dgm:cxn modelId="{A9B16BF6-DF4F-BA44-858B-1D5BD31EAC5C}" type="presParOf" srcId="{0F9CBC8D-FD37-FB4D-9F1A-84BCB07D587F}" destId="{6FD0B433-5A64-E043-BEE6-F2199FA09F53}" srcOrd="1" destOrd="0" presId="urn:microsoft.com/office/officeart/2005/8/layout/hierarchy1"/>
    <dgm:cxn modelId="{3FDD5633-1388-DD49-8DEF-3A0A49A7BD52}" type="presParOf" srcId="{E8D0A6D9-8492-894D-922F-AED051C6F2C9}" destId="{DCD53C55-B75E-0A40-B12A-CEE639A0A0DD}" srcOrd="2" destOrd="0" presId="urn:microsoft.com/office/officeart/2005/8/layout/hierarchy1"/>
    <dgm:cxn modelId="{3F86FC5D-854D-2844-B3CC-9CE910D4246A}" type="presParOf" srcId="{E8D0A6D9-8492-894D-922F-AED051C6F2C9}" destId="{84C85CA8-9C97-1841-A302-E946E4D527F8}" srcOrd="3" destOrd="0" presId="urn:microsoft.com/office/officeart/2005/8/layout/hierarchy1"/>
    <dgm:cxn modelId="{8617F146-A79D-3A47-9837-CDB276EEDAE9}" type="presParOf" srcId="{84C85CA8-9C97-1841-A302-E946E4D527F8}" destId="{7BF77A6A-9BDA-F84C-9B5C-49BE0C4F5B4C}" srcOrd="0" destOrd="0" presId="urn:microsoft.com/office/officeart/2005/8/layout/hierarchy1"/>
    <dgm:cxn modelId="{831ABF33-3D85-C549-B597-D2737E2755F6}" type="presParOf" srcId="{7BF77A6A-9BDA-F84C-9B5C-49BE0C4F5B4C}" destId="{050A5FE7-7B3F-C345-9DC1-F3F683842315}" srcOrd="0" destOrd="0" presId="urn:microsoft.com/office/officeart/2005/8/layout/hierarchy1"/>
    <dgm:cxn modelId="{FD744BED-5D3A-794F-B9F3-509A4CEF5B10}" type="presParOf" srcId="{7BF77A6A-9BDA-F84C-9B5C-49BE0C4F5B4C}" destId="{159C7D49-1554-BA4A-9FB2-647E62EF7092}" srcOrd="1" destOrd="0" presId="urn:microsoft.com/office/officeart/2005/8/layout/hierarchy1"/>
    <dgm:cxn modelId="{27C76356-5C5B-0A48-A394-589746D5891F}" type="presParOf" srcId="{84C85CA8-9C97-1841-A302-E946E4D527F8}" destId="{E4291892-EF54-FA4B-AE07-19F15AC74CC7}" srcOrd="1" destOrd="0" presId="urn:microsoft.com/office/officeart/2005/8/layout/hierarchy1"/>
    <dgm:cxn modelId="{0CA449D7-C817-AD49-A0AD-F78166B9F2A0}" type="presParOf" srcId="{E4291892-EF54-FA4B-AE07-19F15AC74CC7}" destId="{477AA7B2-FC37-9749-97A3-A906FAEE48AB}" srcOrd="0" destOrd="0" presId="urn:microsoft.com/office/officeart/2005/8/layout/hierarchy1"/>
    <dgm:cxn modelId="{70C0DC76-BE43-C245-AA01-7CE278B2B44E}" type="presParOf" srcId="{E4291892-EF54-FA4B-AE07-19F15AC74CC7}" destId="{AF1E91D5-9A56-254C-8043-6057849677A0}" srcOrd="1" destOrd="0" presId="urn:microsoft.com/office/officeart/2005/8/layout/hierarchy1"/>
    <dgm:cxn modelId="{497936CC-B34D-3746-BBA1-183FCF703BA4}" type="presParOf" srcId="{AF1E91D5-9A56-254C-8043-6057849677A0}" destId="{001C104D-F850-2D4F-B06C-E96DDC967D13}" srcOrd="0" destOrd="0" presId="urn:microsoft.com/office/officeart/2005/8/layout/hierarchy1"/>
    <dgm:cxn modelId="{C2814B4C-2EB9-414B-B31F-997FD8C963EC}" type="presParOf" srcId="{001C104D-F850-2D4F-B06C-E96DDC967D13}" destId="{9E7A8992-DAA5-9542-A6F0-DEFC340BCE37}" srcOrd="0" destOrd="0" presId="urn:microsoft.com/office/officeart/2005/8/layout/hierarchy1"/>
    <dgm:cxn modelId="{6091775A-910F-314F-B59C-FDBAF36C73DC}" type="presParOf" srcId="{001C104D-F850-2D4F-B06C-E96DDC967D13}" destId="{F2A6A0E2-2557-F24E-9AD1-2BAD8A08CEAD}" srcOrd="1" destOrd="0" presId="urn:microsoft.com/office/officeart/2005/8/layout/hierarchy1"/>
    <dgm:cxn modelId="{70E4A83D-F7A6-C74B-AE9D-767C9C6F63C3}" type="presParOf" srcId="{AF1E91D5-9A56-254C-8043-6057849677A0}" destId="{4EC05EC1-536C-E546-871B-132867BBDD72}" srcOrd="1" destOrd="0" presId="urn:microsoft.com/office/officeart/2005/8/layout/hierarchy1"/>
    <dgm:cxn modelId="{90E63736-4A54-D744-A011-98439803080F}" type="presParOf" srcId="{4EC05EC1-536C-E546-871B-132867BBDD72}" destId="{6276AB40-BFDB-1B4B-B018-FD7B09629211}" srcOrd="0" destOrd="0" presId="urn:microsoft.com/office/officeart/2005/8/layout/hierarchy1"/>
    <dgm:cxn modelId="{AC3F253B-E462-664B-B5CF-E92EFECDC30A}" type="presParOf" srcId="{4EC05EC1-536C-E546-871B-132867BBDD72}" destId="{D409A5B9-5C6F-8842-9D38-EE8C1D22F97F}" srcOrd="1" destOrd="0" presId="urn:microsoft.com/office/officeart/2005/8/layout/hierarchy1"/>
    <dgm:cxn modelId="{68AF2D1E-F2EE-2643-BE2E-2F424303B552}" type="presParOf" srcId="{D409A5B9-5C6F-8842-9D38-EE8C1D22F97F}" destId="{9071DD09-4006-0E43-B999-9749400534CE}" srcOrd="0" destOrd="0" presId="urn:microsoft.com/office/officeart/2005/8/layout/hierarchy1"/>
    <dgm:cxn modelId="{A7BD635D-E03C-5447-AE18-C5E65536601C}" type="presParOf" srcId="{9071DD09-4006-0E43-B999-9749400534CE}" destId="{1BF9934B-0784-7344-8DDF-993B759964E5}" srcOrd="0" destOrd="0" presId="urn:microsoft.com/office/officeart/2005/8/layout/hierarchy1"/>
    <dgm:cxn modelId="{917AF412-44B6-7545-85B0-1E7BF96A1328}" type="presParOf" srcId="{9071DD09-4006-0E43-B999-9749400534CE}" destId="{2110415C-FBDB-784C-A3C5-EF12916A9C6A}" srcOrd="1" destOrd="0" presId="urn:microsoft.com/office/officeart/2005/8/layout/hierarchy1"/>
    <dgm:cxn modelId="{05D4C608-CF00-7545-BA17-F388735086B5}" type="presParOf" srcId="{D409A5B9-5C6F-8842-9D38-EE8C1D22F97F}" destId="{0B1A679B-A0CE-414C-8671-1D7B18EAEAA5}" srcOrd="1" destOrd="0" presId="urn:microsoft.com/office/officeart/2005/8/layout/hierarchy1"/>
    <dgm:cxn modelId="{60A84A1E-1C98-F14E-A46D-34808EE0640D}" type="presParOf" srcId="{4EC05EC1-536C-E546-871B-132867BBDD72}" destId="{943460B5-D8B9-8A45-9E6D-63B5ADBFC23C}" srcOrd="2" destOrd="0" presId="urn:microsoft.com/office/officeart/2005/8/layout/hierarchy1"/>
    <dgm:cxn modelId="{066F0513-9246-1D49-9308-1994E068FB08}" type="presParOf" srcId="{4EC05EC1-536C-E546-871B-132867BBDD72}" destId="{3EE7D224-FB68-4147-94E6-B9C663ADF8DE}" srcOrd="3" destOrd="0" presId="urn:microsoft.com/office/officeart/2005/8/layout/hierarchy1"/>
    <dgm:cxn modelId="{528260AF-A753-3E4A-A2BD-7A54B782CB14}" type="presParOf" srcId="{3EE7D224-FB68-4147-94E6-B9C663ADF8DE}" destId="{8CD6A56E-7471-6845-802D-BA950237F0FA}" srcOrd="0" destOrd="0" presId="urn:microsoft.com/office/officeart/2005/8/layout/hierarchy1"/>
    <dgm:cxn modelId="{025F6739-570C-A049-9007-129CE43E4734}" type="presParOf" srcId="{8CD6A56E-7471-6845-802D-BA950237F0FA}" destId="{666B9E29-8EA6-CB4F-9996-14569B38E7A5}" srcOrd="0" destOrd="0" presId="urn:microsoft.com/office/officeart/2005/8/layout/hierarchy1"/>
    <dgm:cxn modelId="{C3F02DAF-A1FA-954F-880E-B1CCACC681B7}" type="presParOf" srcId="{8CD6A56E-7471-6845-802D-BA950237F0FA}" destId="{9F058CBC-FDEF-E749-AFB7-50D7FC39E7C8}" srcOrd="1" destOrd="0" presId="urn:microsoft.com/office/officeart/2005/8/layout/hierarchy1"/>
    <dgm:cxn modelId="{E8865C3A-5ECC-B946-8375-0C02D50AEA63}" type="presParOf" srcId="{3EE7D224-FB68-4147-94E6-B9C663ADF8DE}" destId="{C5B7CA4E-0428-7543-9A9C-1C1195684D63}" srcOrd="1" destOrd="0" presId="urn:microsoft.com/office/officeart/2005/8/layout/hierarchy1"/>
    <dgm:cxn modelId="{9859DDF6-7C32-254C-BBDA-AAD0E2C34C4D}" type="presParOf" srcId="{C5B7CA4E-0428-7543-9A9C-1C1195684D63}" destId="{04617304-D2AA-EA46-8DDB-E4EB5FBB69EC}" srcOrd="0" destOrd="0" presId="urn:microsoft.com/office/officeart/2005/8/layout/hierarchy1"/>
    <dgm:cxn modelId="{E4CF6584-5A0A-E24D-9524-9EE37A3A87D2}" type="presParOf" srcId="{C5B7CA4E-0428-7543-9A9C-1C1195684D63}" destId="{324CEB16-F735-DA42-B383-1BDD68E3FF6E}" srcOrd="1" destOrd="0" presId="urn:microsoft.com/office/officeart/2005/8/layout/hierarchy1"/>
    <dgm:cxn modelId="{5B44013D-2F3C-0E40-A665-4E92D76A51D5}" type="presParOf" srcId="{324CEB16-F735-DA42-B383-1BDD68E3FF6E}" destId="{62B268CC-3193-B64F-9AC2-FA62FD7261E9}" srcOrd="0" destOrd="0" presId="urn:microsoft.com/office/officeart/2005/8/layout/hierarchy1"/>
    <dgm:cxn modelId="{687367AA-F1A6-2449-8973-1FE1C96A1CFE}" type="presParOf" srcId="{62B268CC-3193-B64F-9AC2-FA62FD7261E9}" destId="{22C3ECCF-7C57-3C4F-B264-512D6EADE34C}" srcOrd="0" destOrd="0" presId="urn:microsoft.com/office/officeart/2005/8/layout/hierarchy1"/>
    <dgm:cxn modelId="{6E86105A-D062-3C4F-8802-7B81A2283C80}" type="presParOf" srcId="{62B268CC-3193-B64F-9AC2-FA62FD7261E9}" destId="{C6745B39-2E07-0D41-A9B8-727EE1CC7DAA}" srcOrd="1" destOrd="0" presId="urn:microsoft.com/office/officeart/2005/8/layout/hierarchy1"/>
    <dgm:cxn modelId="{5C336766-12F5-904A-8C92-E9C89816088A}" type="presParOf" srcId="{324CEB16-F735-DA42-B383-1BDD68E3FF6E}" destId="{3C2742F4-89C5-B444-95FE-593598BEA1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3FA57-6CD0-6F45-8482-5366AAB77CF4}" type="doc">
      <dgm:prSet loTypeId="urn:microsoft.com/office/officeart/2005/8/layout/hProcess9" loCatId="" qsTypeId="urn:microsoft.com/office/officeart/2005/8/quickstyle/simple1" qsCatId="simple" csTypeId="urn:microsoft.com/office/officeart/2005/8/colors/accent3_1" csCatId="accent3" phldr="1"/>
      <dgm:spPr/>
    </dgm:pt>
    <dgm:pt modelId="{2D62A5DB-770A-C743-94FC-D67F0FEE09E5}">
      <dgm:prSet phldrT="[Text]"/>
      <dgm:spPr/>
      <dgm:t>
        <a:bodyPr/>
        <a:lstStyle/>
        <a:p>
          <a:r>
            <a:rPr lang="de-DE" b="1" u="sng"/>
            <a:t>Vorgründungsgesellschaft</a:t>
          </a:r>
        </a:p>
        <a:p>
          <a:r>
            <a:rPr lang="de-DE"/>
            <a:t>Zeit vor Abschluss des notariellen Gesellschaftsvertrags</a:t>
          </a:r>
        </a:p>
        <a:p>
          <a:r>
            <a:rPr lang="de-DE"/>
            <a:t>(GbR/OHG; Steuerpflicht der Gesellschafter)</a:t>
          </a:r>
        </a:p>
      </dgm:t>
    </dgm:pt>
    <dgm:pt modelId="{C28E52D0-BA4D-9B40-881D-DB7F055A1389}" type="parTrans" cxnId="{B484F176-ABA3-2E48-ACEA-881E80846240}">
      <dgm:prSet/>
      <dgm:spPr/>
      <dgm:t>
        <a:bodyPr/>
        <a:lstStyle/>
        <a:p>
          <a:endParaRPr lang="de-DE"/>
        </a:p>
      </dgm:t>
    </dgm:pt>
    <dgm:pt modelId="{4720CB3F-F606-9742-85A7-EBF95710DA37}" type="sibTrans" cxnId="{B484F176-ABA3-2E48-ACEA-881E80846240}">
      <dgm:prSet/>
      <dgm:spPr/>
      <dgm:t>
        <a:bodyPr/>
        <a:lstStyle/>
        <a:p>
          <a:endParaRPr lang="de-DE"/>
        </a:p>
      </dgm:t>
    </dgm:pt>
    <dgm:pt modelId="{6744D364-27C6-2040-852B-0A463710F100}">
      <dgm:prSet phldrT="[Text]"/>
      <dgm:spPr/>
      <dgm:t>
        <a:bodyPr/>
        <a:lstStyle/>
        <a:p>
          <a:r>
            <a:rPr lang="de-DE" b="1" u="sng"/>
            <a:t>Vorgesellschaft</a:t>
          </a:r>
        </a:p>
        <a:p>
          <a:r>
            <a:rPr lang="de-DE"/>
            <a:t>Entsteht mit Abschluss des notariellen Gesellschaftsvertrags</a:t>
          </a:r>
        </a:p>
        <a:p>
          <a:r>
            <a:rPr lang="de-DE"/>
            <a:t>(GmbH i. G.; Körperschaftsteuerpflicht der Gesellschaft) </a:t>
          </a:r>
        </a:p>
      </dgm:t>
    </dgm:pt>
    <dgm:pt modelId="{A5E99F9D-4949-7F4A-98B6-3B3C66DB3816}" type="parTrans" cxnId="{604D3C5D-76FF-0B4B-A98D-AD819BE29B42}">
      <dgm:prSet/>
      <dgm:spPr/>
      <dgm:t>
        <a:bodyPr/>
        <a:lstStyle/>
        <a:p>
          <a:endParaRPr lang="de-DE"/>
        </a:p>
      </dgm:t>
    </dgm:pt>
    <dgm:pt modelId="{3DA0C0DF-111D-8F40-8CBC-080E1A660B08}" type="sibTrans" cxnId="{604D3C5D-76FF-0B4B-A98D-AD819BE29B42}">
      <dgm:prSet/>
      <dgm:spPr/>
      <dgm:t>
        <a:bodyPr/>
        <a:lstStyle/>
        <a:p>
          <a:endParaRPr lang="de-DE"/>
        </a:p>
      </dgm:t>
    </dgm:pt>
    <dgm:pt modelId="{467039BB-0C07-3242-9DE0-CB1B243EEE2A}">
      <dgm:prSet phldrT="[Text]"/>
      <dgm:spPr/>
      <dgm:t>
        <a:bodyPr/>
        <a:lstStyle/>
        <a:p>
          <a:r>
            <a:rPr lang="de-DE" b="1" u="sng"/>
            <a:t>GmbH</a:t>
          </a:r>
          <a:r>
            <a:rPr lang="de-DE"/>
            <a:t>	</a:t>
          </a:r>
        </a:p>
        <a:p>
          <a:r>
            <a:rPr lang="de-DE"/>
            <a:t>Entsteht mit Eintragung in das Handelsregister</a:t>
          </a:r>
        </a:p>
        <a:p>
          <a:r>
            <a:rPr lang="de-DE"/>
            <a:t>(GmbH; Körperschaftsteuerpflicht der Gesellschaft)</a:t>
          </a:r>
        </a:p>
      </dgm:t>
    </dgm:pt>
    <dgm:pt modelId="{95EAB092-ED03-7740-A462-EB391DFC57FB}" type="parTrans" cxnId="{08AC3E92-2F1D-344B-9045-04E1A28461F6}">
      <dgm:prSet/>
      <dgm:spPr/>
      <dgm:t>
        <a:bodyPr/>
        <a:lstStyle/>
        <a:p>
          <a:endParaRPr lang="de-DE"/>
        </a:p>
      </dgm:t>
    </dgm:pt>
    <dgm:pt modelId="{77997799-62A3-BC40-BB27-AA15A943ACDC}" type="sibTrans" cxnId="{08AC3E92-2F1D-344B-9045-04E1A28461F6}">
      <dgm:prSet/>
      <dgm:spPr/>
      <dgm:t>
        <a:bodyPr/>
        <a:lstStyle/>
        <a:p>
          <a:endParaRPr lang="de-DE"/>
        </a:p>
      </dgm:t>
    </dgm:pt>
    <dgm:pt modelId="{480FC8A1-71DF-8B45-9DAE-EA0BF1227467}" type="pres">
      <dgm:prSet presAssocID="{3923FA57-6CD0-6F45-8482-5366AAB77CF4}" presName="CompostProcess" presStyleCnt="0">
        <dgm:presLayoutVars>
          <dgm:dir/>
          <dgm:resizeHandles val="exact"/>
        </dgm:presLayoutVars>
      </dgm:prSet>
      <dgm:spPr/>
    </dgm:pt>
    <dgm:pt modelId="{056D9373-38A5-504C-8B9F-DAAF6CAF4117}" type="pres">
      <dgm:prSet presAssocID="{3923FA57-6CD0-6F45-8482-5366AAB77CF4}" presName="arrow" presStyleLbl="bgShp" presStyleIdx="0" presStyleCnt="1" custLinFactNeighborX="0" custLinFactNeighborY="11165"/>
      <dgm:spPr/>
    </dgm:pt>
    <dgm:pt modelId="{718AE15C-41A4-5244-AE5D-06B8E11CFB16}" type="pres">
      <dgm:prSet presAssocID="{3923FA57-6CD0-6F45-8482-5366AAB77CF4}" presName="linearProcess" presStyleCnt="0"/>
      <dgm:spPr/>
    </dgm:pt>
    <dgm:pt modelId="{088C7D35-1C49-CE4E-A65A-E5A091D7DBE5}" type="pres">
      <dgm:prSet presAssocID="{2D62A5DB-770A-C743-94FC-D67F0FEE09E5}" presName="textNode" presStyleLbl="node1" presStyleIdx="0" presStyleCnt="3">
        <dgm:presLayoutVars>
          <dgm:bulletEnabled val="1"/>
        </dgm:presLayoutVars>
      </dgm:prSet>
      <dgm:spPr/>
    </dgm:pt>
    <dgm:pt modelId="{76D76A94-82E2-2F48-9870-A43F0623F5AE}" type="pres">
      <dgm:prSet presAssocID="{4720CB3F-F606-9742-85A7-EBF95710DA37}" presName="sibTrans" presStyleCnt="0"/>
      <dgm:spPr/>
    </dgm:pt>
    <dgm:pt modelId="{0EB59462-1AE8-A646-B403-CEEEED2F7C72}" type="pres">
      <dgm:prSet presAssocID="{6744D364-27C6-2040-852B-0A463710F100}" presName="textNode" presStyleLbl="node1" presStyleIdx="1" presStyleCnt="3">
        <dgm:presLayoutVars>
          <dgm:bulletEnabled val="1"/>
        </dgm:presLayoutVars>
      </dgm:prSet>
      <dgm:spPr/>
    </dgm:pt>
    <dgm:pt modelId="{0205F822-882E-3D46-98C5-4FDF570B527F}" type="pres">
      <dgm:prSet presAssocID="{3DA0C0DF-111D-8F40-8CBC-080E1A660B08}" presName="sibTrans" presStyleCnt="0"/>
      <dgm:spPr/>
    </dgm:pt>
    <dgm:pt modelId="{8CA00DB3-127F-E444-84A5-C7866FE668BC}" type="pres">
      <dgm:prSet presAssocID="{467039BB-0C07-3242-9DE0-CB1B243EEE2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12A5F10-2F64-2C41-97AC-0B462DB6A92E}" type="presOf" srcId="{3923FA57-6CD0-6F45-8482-5366AAB77CF4}" destId="{480FC8A1-71DF-8B45-9DAE-EA0BF1227467}" srcOrd="0" destOrd="0" presId="urn:microsoft.com/office/officeart/2005/8/layout/hProcess9"/>
    <dgm:cxn modelId="{604D3C5D-76FF-0B4B-A98D-AD819BE29B42}" srcId="{3923FA57-6CD0-6F45-8482-5366AAB77CF4}" destId="{6744D364-27C6-2040-852B-0A463710F100}" srcOrd="1" destOrd="0" parTransId="{A5E99F9D-4949-7F4A-98B6-3B3C66DB3816}" sibTransId="{3DA0C0DF-111D-8F40-8CBC-080E1A660B08}"/>
    <dgm:cxn modelId="{B484F176-ABA3-2E48-ACEA-881E80846240}" srcId="{3923FA57-6CD0-6F45-8482-5366AAB77CF4}" destId="{2D62A5DB-770A-C743-94FC-D67F0FEE09E5}" srcOrd="0" destOrd="0" parTransId="{C28E52D0-BA4D-9B40-881D-DB7F055A1389}" sibTransId="{4720CB3F-F606-9742-85A7-EBF95710DA37}"/>
    <dgm:cxn modelId="{23A9F987-43C4-3448-A0FD-279367FAC92F}" type="presOf" srcId="{6744D364-27C6-2040-852B-0A463710F100}" destId="{0EB59462-1AE8-A646-B403-CEEEED2F7C72}" srcOrd="0" destOrd="0" presId="urn:microsoft.com/office/officeart/2005/8/layout/hProcess9"/>
    <dgm:cxn modelId="{08AC3E92-2F1D-344B-9045-04E1A28461F6}" srcId="{3923FA57-6CD0-6F45-8482-5366AAB77CF4}" destId="{467039BB-0C07-3242-9DE0-CB1B243EEE2A}" srcOrd="2" destOrd="0" parTransId="{95EAB092-ED03-7740-A462-EB391DFC57FB}" sibTransId="{77997799-62A3-BC40-BB27-AA15A943ACDC}"/>
    <dgm:cxn modelId="{3F941DBF-B2A6-2743-A1CB-D84D549FEC96}" type="presOf" srcId="{467039BB-0C07-3242-9DE0-CB1B243EEE2A}" destId="{8CA00DB3-127F-E444-84A5-C7866FE668BC}" srcOrd="0" destOrd="0" presId="urn:microsoft.com/office/officeart/2005/8/layout/hProcess9"/>
    <dgm:cxn modelId="{A61BDCD7-2EE1-7E44-B854-AF2D132FD50D}" type="presOf" srcId="{2D62A5DB-770A-C743-94FC-D67F0FEE09E5}" destId="{088C7D35-1C49-CE4E-A65A-E5A091D7DBE5}" srcOrd="0" destOrd="0" presId="urn:microsoft.com/office/officeart/2005/8/layout/hProcess9"/>
    <dgm:cxn modelId="{07B3FFD9-741E-B349-B904-93824D736CC4}" type="presParOf" srcId="{480FC8A1-71DF-8B45-9DAE-EA0BF1227467}" destId="{056D9373-38A5-504C-8B9F-DAAF6CAF4117}" srcOrd="0" destOrd="0" presId="urn:microsoft.com/office/officeart/2005/8/layout/hProcess9"/>
    <dgm:cxn modelId="{53A80F87-D64D-E74D-80F7-0C432DF790B6}" type="presParOf" srcId="{480FC8A1-71DF-8B45-9DAE-EA0BF1227467}" destId="{718AE15C-41A4-5244-AE5D-06B8E11CFB16}" srcOrd="1" destOrd="0" presId="urn:microsoft.com/office/officeart/2005/8/layout/hProcess9"/>
    <dgm:cxn modelId="{38EFEB99-1B79-0248-9DBF-4AD735096667}" type="presParOf" srcId="{718AE15C-41A4-5244-AE5D-06B8E11CFB16}" destId="{088C7D35-1C49-CE4E-A65A-E5A091D7DBE5}" srcOrd="0" destOrd="0" presId="urn:microsoft.com/office/officeart/2005/8/layout/hProcess9"/>
    <dgm:cxn modelId="{80B3A319-B17A-964F-83AD-D0762CED5FDB}" type="presParOf" srcId="{718AE15C-41A4-5244-AE5D-06B8E11CFB16}" destId="{76D76A94-82E2-2F48-9870-A43F0623F5AE}" srcOrd="1" destOrd="0" presId="urn:microsoft.com/office/officeart/2005/8/layout/hProcess9"/>
    <dgm:cxn modelId="{21DA7308-26E2-AF4D-A554-6BEC79F4B671}" type="presParOf" srcId="{718AE15C-41A4-5244-AE5D-06B8E11CFB16}" destId="{0EB59462-1AE8-A646-B403-CEEEED2F7C72}" srcOrd="2" destOrd="0" presId="urn:microsoft.com/office/officeart/2005/8/layout/hProcess9"/>
    <dgm:cxn modelId="{0EE99052-89FA-2742-A0A5-B86D1FB53AA9}" type="presParOf" srcId="{718AE15C-41A4-5244-AE5D-06B8E11CFB16}" destId="{0205F822-882E-3D46-98C5-4FDF570B527F}" srcOrd="3" destOrd="0" presId="urn:microsoft.com/office/officeart/2005/8/layout/hProcess9"/>
    <dgm:cxn modelId="{21BC463C-FD6E-6043-B88A-705BD73E0D76}" type="presParOf" srcId="{718AE15C-41A4-5244-AE5D-06B8E11CFB16}" destId="{8CA00DB3-127F-E444-84A5-C7866FE668B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816CD-F95A-D846-8C2D-FD2E013AD0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88EB0335-904B-1442-B4CA-847D39A96681}">
      <dgm:prSet phldrT="[Text]"/>
      <dgm:spPr>
        <a:solidFill>
          <a:schemeClr val="tx1">
            <a:lumMod val="50000"/>
            <a:lumOff val="50000"/>
          </a:schemeClr>
        </a:solidFill>
        <a:ln>
          <a:noFill/>
        </a:ln>
      </dgm:spPr>
      <dgm:t>
        <a:bodyPr/>
        <a:lstStyle/>
        <a:p>
          <a:r>
            <a:rPr lang="de-DE"/>
            <a:t>Kritische Phase </a:t>
          </a:r>
        </a:p>
      </dgm:t>
    </dgm:pt>
    <dgm:pt modelId="{14CE68F3-5106-E64C-8251-F71A669563FE}" type="parTrans" cxnId="{2572C0DA-D619-1749-ACBE-552F6BED0051}">
      <dgm:prSet/>
      <dgm:spPr/>
      <dgm:t>
        <a:bodyPr/>
        <a:lstStyle/>
        <a:p>
          <a:endParaRPr lang="de-DE"/>
        </a:p>
      </dgm:t>
    </dgm:pt>
    <dgm:pt modelId="{62B7C693-0E23-F242-975B-C6196563D297}" type="sibTrans" cxnId="{2572C0DA-D619-1749-ACBE-552F6BED0051}">
      <dgm:prSet/>
      <dgm:spPr/>
      <dgm:t>
        <a:bodyPr/>
        <a:lstStyle/>
        <a:p>
          <a:endParaRPr lang="de-DE"/>
        </a:p>
      </dgm:t>
    </dgm:pt>
    <dgm:pt modelId="{1B9F88F9-3849-DF4B-A1BF-0DDB6403010A}">
      <dgm:prSet phldrT="[Text]"/>
      <dgm:spPr>
        <a:solidFill>
          <a:srgbClr val="7F153C"/>
        </a:solidFill>
        <a:ln>
          <a:noFill/>
        </a:ln>
      </dgm:spPr>
      <dgm:t>
        <a:bodyPr/>
        <a:lstStyle/>
        <a:p>
          <a:r>
            <a:rPr lang="de-DE"/>
            <a:t>  </a:t>
          </a:r>
        </a:p>
      </dgm:t>
    </dgm:pt>
    <dgm:pt modelId="{562FA460-9F3D-F645-9DA2-8778654094E3}" type="parTrans" cxnId="{1ABE7643-F474-5243-A6A2-BDC1E58C4DA0}">
      <dgm:prSet/>
      <dgm:spPr/>
      <dgm:t>
        <a:bodyPr/>
        <a:lstStyle/>
        <a:p>
          <a:endParaRPr lang="de-DE"/>
        </a:p>
      </dgm:t>
    </dgm:pt>
    <dgm:pt modelId="{D07292E2-E593-D241-83B1-54A91162E2F0}" type="sibTrans" cxnId="{1ABE7643-F474-5243-A6A2-BDC1E58C4DA0}">
      <dgm:prSet/>
      <dgm:spPr/>
      <dgm:t>
        <a:bodyPr/>
        <a:lstStyle/>
        <a:p>
          <a:endParaRPr lang="de-DE"/>
        </a:p>
      </dgm:t>
    </dgm:pt>
    <dgm:pt modelId="{C7265BC7-C86D-9948-9F38-BD39864F630C}">
      <dgm:prSet phldrT="[Text]"/>
      <dgm:spPr>
        <a:solidFill>
          <a:srgbClr val="7F153C"/>
        </a:solidFill>
        <a:ln>
          <a:noFill/>
        </a:ln>
      </dgm:spPr>
      <dgm:t>
        <a:bodyPr/>
        <a:lstStyle/>
        <a:p>
          <a:r>
            <a:rPr lang="de-DE"/>
            <a:t>  </a:t>
          </a:r>
        </a:p>
      </dgm:t>
    </dgm:pt>
    <dgm:pt modelId="{E9B6CAC3-C6F1-3D4A-808E-47EDEBA4E4A7}" type="sibTrans" cxnId="{AAC3F784-FBEF-714D-886E-CF4BAAB20AF2}">
      <dgm:prSet/>
      <dgm:spPr/>
      <dgm:t>
        <a:bodyPr/>
        <a:lstStyle/>
        <a:p>
          <a:endParaRPr lang="de-DE"/>
        </a:p>
      </dgm:t>
    </dgm:pt>
    <dgm:pt modelId="{A0234991-C30D-9847-BA29-81ADBC24CAED}" type="parTrans" cxnId="{AAC3F784-FBEF-714D-886E-CF4BAAB20AF2}">
      <dgm:prSet/>
      <dgm:spPr/>
      <dgm:t>
        <a:bodyPr/>
        <a:lstStyle/>
        <a:p>
          <a:endParaRPr lang="de-DE"/>
        </a:p>
      </dgm:t>
    </dgm:pt>
    <dgm:pt modelId="{9B431CDF-3610-304A-9BE2-DACF738452AD}" type="pres">
      <dgm:prSet presAssocID="{106816CD-F95A-D846-8C2D-FD2E013AD09B}" presName="Name0" presStyleCnt="0">
        <dgm:presLayoutVars>
          <dgm:dir/>
          <dgm:animLvl val="lvl"/>
          <dgm:resizeHandles val="exact"/>
        </dgm:presLayoutVars>
      </dgm:prSet>
      <dgm:spPr/>
    </dgm:pt>
    <dgm:pt modelId="{64671B2C-924D-E845-9C08-43C3A7DA3CD1}" type="pres">
      <dgm:prSet presAssocID="{C7265BC7-C86D-9948-9F38-BD39864F630C}" presName="parTxOnly" presStyleLbl="node1" presStyleIdx="0" presStyleCnt="3" custScaleY="51159">
        <dgm:presLayoutVars>
          <dgm:chMax val="0"/>
          <dgm:chPref val="0"/>
          <dgm:bulletEnabled val="1"/>
        </dgm:presLayoutVars>
      </dgm:prSet>
      <dgm:spPr/>
    </dgm:pt>
    <dgm:pt modelId="{EA383AE4-0E91-6145-A9EE-271464C1921D}" type="pres">
      <dgm:prSet presAssocID="{E9B6CAC3-C6F1-3D4A-808E-47EDEBA4E4A7}" presName="parTxOnlySpace" presStyleCnt="0"/>
      <dgm:spPr/>
    </dgm:pt>
    <dgm:pt modelId="{F3389C3E-2850-7144-BBA5-D0C2355242AD}" type="pres">
      <dgm:prSet presAssocID="{88EB0335-904B-1442-B4CA-847D39A96681}" presName="parTxOnly" presStyleLbl="node1" presStyleIdx="1" presStyleCnt="3" custScaleY="48807">
        <dgm:presLayoutVars>
          <dgm:chMax val="0"/>
          <dgm:chPref val="0"/>
          <dgm:bulletEnabled val="1"/>
        </dgm:presLayoutVars>
      </dgm:prSet>
      <dgm:spPr/>
    </dgm:pt>
    <dgm:pt modelId="{A0EDDC26-D201-284D-869D-A49AF6AE74F8}" type="pres">
      <dgm:prSet presAssocID="{62B7C693-0E23-F242-975B-C6196563D297}" presName="parTxOnlySpace" presStyleCnt="0"/>
      <dgm:spPr/>
    </dgm:pt>
    <dgm:pt modelId="{8CC42935-527A-CF44-8691-EFFE0136F9A3}" type="pres">
      <dgm:prSet presAssocID="{1B9F88F9-3849-DF4B-A1BF-0DDB6403010A}" presName="parTxOnly" presStyleLbl="node1" presStyleIdx="2" presStyleCnt="3" custScaleY="46455">
        <dgm:presLayoutVars>
          <dgm:chMax val="0"/>
          <dgm:chPref val="0"/>
          <dgm:bulletEnabled val="1"/>
        </dgm:presLayoutVars>
      </dgm:prSet>
      <dgm:spPr/>
    </dgm:pt>
  </dgm:ptLst>
  <dgm:cxnLst>
    <dgm:cxn modelId="{1ABE7643-F474-5243-A6A2-BDC1E58C4DA0}" srcId="{106816CD-F95A-D846-8C2D-FD2E013AD09B}" destId="{1B9F88F9-3849-DF4B-A1BF-0DDB6403010A}" srcOrd="2" destOrd="0" parTransId="{562FA460-9F3D-F645-9DA2-8778654094E3}" sibTransId="{D07292E2-E593-D241-83B1-54A91162E2F0}"/>
    <dgm:cxn modelId="{D017D945-4B3F-ED4D-8D97-35F66E1991A0}" type="presOf" srcId="{1B9F88F9-3849-DF4B-A1BF-0DDB6403010A}" destId="{8CC42935-527A-CF44-8691-EFFE0136F9A3}" srcOrd="0" destOrd="0" presId="urn:microsoft.com/office/officeart/2005/8/layout/chevron1"/>
    <dgm:cxn modelId="{AAC3F784-FBEF-714D-886E-CF4BAAB20AF2}" srcId="{106816CD-F95A-D846-8C2D-FD2E013AD09B}" destId="{C7265BC7-C86D-9948-9F38-BD39864F630C}" srcOrd="0" destOrd="0" parTransId="{A0234991-C30D-9847-BA29-81ADBC24CAED}" sibTransId="{E9B6CAC3-C6F1-3D4A-808E-47EDEBA4E4A7}"/>
    <dgm:cxn modelId="{937A1886-725B-4747-9D0B-075A4ECF3254}" type="presOf" srcId="{88EB0335-904B-1442-B4CA-847D39A96681}" destId="{F3389C3E-2850-7144-BBA5-D0C2355242AD}" srcOrd="0" destOrd="0" presId="urn:microsoft.com/office/officeart/2005/8/layout/chevron1"/>
    <dgm:cxn modelId="{983EA587-23CD-0547-BEEB-48BDF7E48C3A}" type="presOf" srcId="{106816CD-F95A-D846-8C2D-FD2E013AD09B}" destId="{9B431CDF-3610-304A-9BE2-DACF738452AD}" srcOrd="0" destOrd="0" presId="urn:microsoft.com/office/officeart/2005/8/layout/chevron1"/>
    <dgm:cxn modelId="{6718C4A6-B05B-3B41-A9AE-8538AAC6EFD1}" type="presOf" srcId="{C7265BC7-C86D-9948-9F38-BD39864F630C}" destId="{64671B2C-924D-E845-9C08-43C3A7DA3CD1}" srcOrd="0" destOrd="0" presId="urn:microsoft.com/office/officeart/2005/8/layout/chevron1"/>
    <dgm:cxn modelId="{2572C0DA-D619-1749-ACBE-552F6BED0051}" srcId="{106816CD-F95A-D846-8C2D-FD2E013AD09B}" destId="{88EB0335-904B-1442-B4CA-847D39A96681}" srcOrd="1" destOrd="0" parTransId="{14CE68F3-5106-E64C-8251-F71A669563FE}" sibTransId="{62B7C693-0E23-F242-975B-C6196563D297}"/>
    <dgm:cxn modelId="{5E61E49A-0D08-4847-81EB-944F8EECA510}" type="presParOf" srcId="{9B431CDF-3610-304A-9BE2-DACF738452AD}" destId="{64671B2C-924D-E845-9C08-43C3A7DA3CD1}" srcOrd="0" destOrd="0" presId="urn:microsoft.com/office/officeart/2005/8/layout/chevron1"/>
    <dgm:cxn modelId="{4D72A9E1-5C4B-0540-B617-4BD01F736C93}" type="presParOf" srcId="{9B431CDF-3610-304A-9BE2-DACF738452AD}" destId="{EA383AE4-0E91-6145-A9EE-271464C1921D}" srcOrd="1" destOrd="0" presId="urn:microsoft.com/office/officeart/2005/8/layout/chevron1"/>
    <dgm:cxn modelId="{A91D1359-7D2F-004B-87D9-1B8FFF9F9D84}" type="presParOf" srcId="{9B431CDF-3610-304A-9BE2-DACF738452AD}" destId="{F3389C3E-2850-7144-BBA5-D0C2355242AD}" srcOrd="2" destOrd="0" presId="urn:microsoft.com/office/officeart/2005/8/layout/chevron1"/>
    <dgm:cxn modelId="{66C8B9A8-F830-A948-BAB6-A96B94551A48}" type="presParOf" srcId="{9B431CDF-3610-304A-9BE2-DACF738452AD}" destId="{A0EDDC26-D201-284D-869D-A49AF6AE74F8}" srcOrd="3" destOrd="0" presId="urn:microsoft.com/office/officeart/2005/8/layout/chevron1"/>
    <dgm:cxn modelId="{7459482D-38C7-3E44-A3E9-9885B245E074}" type="presParOf" srcId="{9B431CDF-3610-304A-9BE2-DACF738452AD}" destId="{8CC42935-527A-CF44-8691-EFFE0136F9A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17304-D2AA-EA46-8DDB-E4EB5FBB69EC}">
      <dsp:nvSpPr>
        <dsp:cNvPr id="0" name=""/>
        <dsp:cNvSpPr/>
      </dsp:nvSpPr>
      <dsp:spPr>
        <a:xfrm>
          <a:off x="5784650" y="3923805"/>
          <a:ext cx="91440" cy="3180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523"/>
              </a:lnTo>
              <a:lnTo>
                <a:pt x="58420" y="196523"/>
              </a:lnTo>
              <a:lnTo>
                <a:pt x="58420" y="31806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460B5-D8B9-8A45-9E6D-63B5ADBFC23C}">
      <dsp:nvSpPr>
        <dsp:cNvPr id="0" name=""/>
        <dsp:cNvSpPr/>
      </dsp:nvSpPr>
      <dsp:spPr>
        <a:xfrm>
          <a:off x="5079390" y="2683704"/>
          <a:ext cx="750980" cy="406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434"/>
              </a:lnTo>
              <a:lnTo>
                <a:pt x="750980" y="285434"/>
              </a:lnTo>
              <a:lnTo>
                <a:pt x="750980" y="40697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6AB40-BFDB-1B4B-B018-FD7B09629211}">
      <dsp:nvSpPr>
        <dsp:cNvPr id="0" name=""/>
        <dsp:cNvSpPr/>
      </dsp:nvSpPr>
      <dsp:spPr>
        <a:xfrm>
          <a:off x="4182475" y="2683704"/>
          <a:ext cx="896914" cy="381566"/>
        </a:xfrm>
        <a:custGeom>
          <a:avLst/>
          <a:gdLst/>
          <a:ahLst/>
          <a:cxnLst/>
          <a:rect l="0" t="0" r="0" b="0"/>
          <a:pathLst>
            <a:path>
              <a:moveTo>
                <a:pt x="896914" y="0"/>
              </a:moveTo>
              <a:lnTo>
                <a:pt x="896914" y="260023"/>
              </a:lnTo>
              <a:lnTo>
                <a:pt x="0" y="260023"/>
              </a:lnTo>
              <a:lnTo>
                <a:pt x="0" y="38156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AA7B2-FC37-9749-97A3-A906FAEE48AB}">
      <dsp:nvSpPr>
        <dsp:cNvPr id="0" name=""/>
        <dsp:cNvSpPr/>
      </dsp:nvSpPr>
      <dsp:spPr>
        <a:xfrm>
          <a:off x="5033670" y="1401830"/>
          <a:ext cx="91440" cy="381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57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3C55-B75E-0A40-B12A-CEE639A0A0DD}">
      <dsp:nvSpPr>
        <dsp:cNvPr id="0" name=""/>
        <dsp:cNvSpPr/>
      </dsp:nvSpPr>
      <dsp:spPr>
        <a:xfrm>
          <a:off x="3582449" y="394712"/>
          <a:ext cx="1496941" cy="38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032"/>
              </a:lnTo>
              <a:lnTo>
                <a:pt x="1496941" y="260032"/>
              </a:lnTo>
              <a:lnTo>
                <a:pt x="1496941" y="38157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1FD3A-4408-4E4B-9D5D-023280B65EF0}">
      <dsp:nvSpPr>
        <dsp:cNvPr id="0" name=""/>
        <dsp:cNvSpPr/>
      </dsp:nvSpPr>
      <dsp:spPr>
        <a:xfrm>
          <a:off x="2012717" y="2673248"/>
          <a:ext cx="981826" cy="1632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1259"/>
              </a:lnTo>
              <a:lnTo>
                <a:pt x="981826" y="1511259"/>
              </a:lnTo>
              <a:lnTo>
                <a:pt x="981826" y="163280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209A2-E341-6640-8D47-38841C09A204}">
      <dsp:nvSpPr>
        <dsp:cNvPr id="0" name=""/>
        <dsp:cNvSpPr/>
      </dsp:nvSpPr>
      <dsp:spPr>
        <a:xfrm>
          <a:off x="1966997" y="1432073"/>
          <a:ext cx="91440" cy="381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575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3D5D1-DE0B-0B44-94B7-2ACA07491714}">
      <dsp:nvSpPr>
        <dsp:cNvPr id="0" name=""/>
        <dsp:cNvSpPr/>
      </dsp:nvSpPr>
      <dsp:spPr>
        <a:xfrm>
          <a:off x="2012717" y="394712"/>
          <a:ext cx="1569731" cy="381575"/>
        </a:xfrm>
        <a:custGeom>
          <a:avLst/>
          <a:gdLst/>
          <a:ahLst/>
          <a:cxnLst/>
          <a:rect l="0" t="0" r="0" b="0"/>
          <a:pathLst>
            <a:path>
              <a:moveTo>
                <a:pt x="1569731" y="0"/>
              </a:moveTo>
              <a:lnTo>
                <a:pt x="1569731" y="260032"/>
              </a:lnTo>
              <a:lnTo>
                <a:pt x="0" y="260032"/>
              </a:lnTo>
              <a:lnTo>
                <a:pt x="0" y="38157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049B1-44BA-EF41-90EC-CDF694BB3185}">
      <dsp:nvSpPr>
        <dsp:cNvPr id="0" name=""/>
        <dsp:cNvSpPr/>
      </dsp:nvSpPr>
      <dsp:spPr>
        <a:xfrm>
          <a:off x="2099154" y="345"/>
          <a:ext cx="2966589" cy="394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E2CC33-B9A8-CC45-BC04-F957DD9B3F04}">
      <dsp:nvSpPr>
        <dsp:cNvPr id="0" name=""/>
        <dsp:cNvSpPr/>
      </dsp:nvSpPr>
      <dsp:spPr>
        <a:xfrm>
          <a:off x="2244932" y="138834"/>
          <a:ext cx="2966589" cy="394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Veranlagungsarten</a:t>
          </a:r>
        </a:p>
      </dsp:txBody>
      <dsp:txXfrm>
        <a:off x="2256483" y="150385"/>
        <a:ext cx="2943487" cy="371265"/>
      </dsp:txXfrm>
    </dsp:sp>
    <dsp:sp modelId="{144FF0E0-FD19-3A4A-B4A6-5FB3B954182C}">
      <dsp:nvSpPr>
        <dsp:cNvPr id="0" name=""/>
        <dsp:cNvSpPr/>
      </dsp:nvSpPr>
      <dsp:spPr>
        <a:xfrm>
          <a:off x="661554" y="776287"/>
          <a:ext cx="2702325" cy="655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D903-A7BB-DB48-B148-DAC21225A2CC}">
      <dsp:nvSpPr>
        <dsp:cNvPr id="0" name=""/>
        <dsp:cNvSpPr/>
      </dsp:nvSpPr>
      <dsp:spPr>
        <a:xfrm>
          <a:off x="807333" y="914777"/>
          <a:ext cx="2702325" cy="655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Einzelveranlagung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 25 Abs. 1 EStG</a:t>
          </a:r>
        </a:p>
      </dsp:txBody>
      <dsp:txXfrm>
        <a:off x="826540" y="933984"/>
        <a:ext cx="2663911" cy="617371"/>
      </dsp:txXfrm>
    </dsp:sp>
    <dsp:sp modelId="{82263DE7-3763-B642-B23F-FE28C48EA55C}">
      <dsp:nvSpPr>
        <dsp:cNvPr id="0" name=""/>
        <dsp:cNvSpPr/>
      </dsp:nvSpPr>
      <dsp:spPr>
        <a:xfrm>
          <a:off x="702207" y="1813648"/>
          <a:ext cx="2621020" cy="859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31F464-30D9-794E-BAFD-16FD90E965DF}">
      <dsp:nvSpPr>
        <dsp:cNvPr id="0" name=""/>
        <dsp:cNvSpPr/>
      </dsp:nvSpPr>
      <dsp:spPr>
        <a:xfrm>
          <a:off x="847985" y="1952137"/>
          <a:ext cx="2621020" cy="85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Einzelpersonen und Ehegatten, die nicht unbeschränkt steuerpflichtig sind oder dauernd getrennt leben</a:t>
          </a:r>
        </a:p>
      </dsp:txBody>
      <dsp:txXfrm>
        <a:off x="873162" y="1977314"/>
        <a:ext cx="2570666" cy="809246"/>
      </dsp:txXfrm>
    </dsp:sp>
    <dsp:sp modelId="{A031697F-1715-0543-922F-F46DCF816585}">
      <dsp:nvSpPr>
        <dsp:cNvPr id="0" name=""/>
        <dsp:cNvSpPr/>
      </dsp:nvSpPr>
      <dsp:spPr>
        <a:xfrm>
          <a:off x="2316834" y="4306050"/>
          <a:ext cx="1355420" cy="807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FE7A61A-C803-4F41-BBBA-B62864DD333F}">
      <dsp:nvSpPr>
        <dsp:cNvPr id="0" name=""/>
        <dsp:cNvSpPr/>
      </dsp:nvSpPr>
      <dsp:spPr>
        <a:xfrm>
          <a:off x="2462612" y="4444540"/>
          <a:ext cx="1355420" cy="807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Grundtarif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§ 32a Abs. 1 EStG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(Ausnahme: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 32a Abs. 6 EStG)</a:t>
          </a:r>
        </a:p>
      </dsp:txBody>
      <dsp:txXfrm>
        <a:off x="2486260" y="4468188"/>
        <a:ext cx="1308124" cy="760100"/>
      </dsp:txXfrm>
    </dsp:sp>
    <dsp:sp modelId="{050A5FE7-7B3F-C345-9DC1-F3F683842315}">
      <dsp:nvSpPr>
        <dsp:cNvPr id="0" name=""/>
        <dsp:cNvSpPr/>
      </dsp:nvSpPr>
      <dsp:spPr>
        <a:xfrm>
          <a:off x="3655437" y="776287"/>
          <a:ext cx="2847905" cy="625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9C7D49-1554-BA4A-9FB2-647E62EF7092}">
      <dsp:nvSpPr>
        <dsp:cNvPr id="0" name=""/>
        <dsp:cNvSpPr/>
      </dsp:nvSpPr>
      <dsp:spPr>
        <a:xfrm>
          <a:off x="3801215" y="914777"/>
          <a:ext cx="2847905" cy="625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Ehegattenveranlagung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 26 EStG</a:t>
          </a:r>
        </a:p>
      </dsp:txBody>
      <dsp:txXfrm>
        <a:off x="3819536" y="933098"/>
        <a:ext cx="2811263" cy="588900"/>
      </dsp:txXfrm>
    </dsp:sp>
    <dsp:sp modelId="{9E7A8992-DAA5-9542-A6F0-DEFC340BCE37}">
      <dsp:nvSpPr>
        <dsp:cNvPr id="0" name=""/>
        <dsp:cNvSpPr/>
      </dsp:nvSpPr>
      <dsp:spPr>
        <a:xfrm>
          <a:off x="3644095" y="1783405"/>
          <a:ext cx="2870590" cy="900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A6A0E2-2557-F24E-9AD1-2BAD8A08CEAD}">
      <dsp:nvSpPr>
        <dsp:cNvPr id="0" name=""/>
        <dsp:cNvSpPr/>
      </dsp:nvSpPr>
      <dsp:spPr>
        <a:xfrm>
          <a:off x="3789873" y="1921895"/>
          <a:ext cx="2870590" cy="900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Ehegatten, die beide unbeschränkt steuerpflichtig sind und nicht dauernd getrennt leben</a:t>
          </a:r>
        </a:p>
      </dsp:txBody>
      <dsp:txXfrm>
        <a:off x="3816242" y="1948264"/>
        <a:ext cx="2817852" cy="847560"/>
      </dsp:txXfrm>
    </dsp:sp>
    <dsp:sp modelId="{1BF9934B-0784-7344-8DDF-993B759964E5}">
      <dsp:nvSpPr>
        <dsp:cNvPr id="0" name=""/>
        <dsp:cNvSpPr/>
      </dsp:nvSpPr>
      <dsp:spPr>
        <a:xfrm>
          <a:off x="3526472" y="3065271"/>
          <a:ext cx="1312005" cy="83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10415C-FBDB-784C-A3C5-EF12916A9C6A}">
      <dsp:nvSpPr>
        <dsp:cNvPr id="0" name=""/>
        <dsp:cNvSpPr/>
      </dsp:nvSpPr>
      <dsp:spPr>
        <a:xfrm>
          <a:off x="3672250" y="3203760"/>
          <a:ext cx="1312005" cy="83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Einzelveranlagung von Ehegatten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 26a EStG</a:t>
          </a:r>
        </a:p>
      </dsp:txBody>
      <dsp:txXfrm>
        <a:off x="3696651" y="3228161"/>
        <a:ext cx="1263203" cy="784321"/>
      </dsp:txXfrm>
    </dsp:sp>
    <dsp:sp modelId="{666B9E29-8EA6-CB4F-9996-14569B38E7A5}">
      <dsp:nvSpPr>
        <dsp:cNvPr id="0" name=""/>
        <dsp:cNvSpPr/>
      </dsp:nvSpPr>
      <dsp:spPr>
        <a:xfrm>
          <a:off x="5174367" y="3090681"/>
          <a:ext cx="1312005" cy="83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058CBC-FDEF-E749-AFB7-50D7FC39E7C8}">
      <dsp:nvSpPr>
        <dsp:cNvPr id="0" name=""/>
        <dsp:cNvSpPr/>
      </dsp:nvSpPr>
      <dsp:spPr>
        <a:xfrm>
          <a:off x="5320146" y="3229170"/>
          <a:ext cx="1312005" cy="83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Zusammen-veranlagung von Ehegatten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§ 26b EStG</a:t>
          </a:r>
        </a:p>
      </dsp:txBody>
      <dsp:txXfrm>
        <a:off x="5344547" y="3253571"/>
        <a:ext cx="1263203" cy="784321"/>
      </dsp:txXfrm>
    </dsp:sp>
    <dsp:sp modelId="{22C3ECCF-7C57-3C4F-B264-512D6EADE34C}">
      <dsp:nvSpPr>
        <dsp:cNvPr id="0" name=""/>
        <dsp:cNvSpPr/>
      </dsp:nvSpPr>
      <dsp:spPr>
        <a:xfrm>
          <a:off x="5187068" y="4241871"/>
          <a:ext cx="1312005" cy="8331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745B39-2E07-0D41-A9B8-727EE1CC7DAA}">
      <dsp:nvSpPr>
        <dsp:cNvPr id="0" name=""/>
        <dsp:cNvSpPr/>
      </dsp:nvSpPr>
      <dsp:spPr>
        <a:xfrm>
          <a:off x="5332846" y="4380360"/>
          <a:ext cx="1312005" cy="833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Splittingtarif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/>
            <a:t>§ 32a Abs. 5 EStG</a:t>
          </a:r>
        </a:p>
      </dsp:txBody>
      <dsp:txXfrm>
        <a:off x="5357247" y="4404761"/>
        <a:ext cx="1263203" cy="784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D9373-38A5-504C-8B9F-DAAF6CAF4117}">
      <dsp:nvSpPr>
        <dsp:cNvPr id="0" name=""/>
        <dsp:cNvSpPr/>
      </dsp:nvSpPr>
      <dsp:spPr>
        <a:xfrm>
          <a:off x="611065" y="0"/>
          <a:ext cx="6925409" cy="51887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C7D35-1C49-CE4E-A65A-E5A091D7DBE5}">
      <dsp:nvSpPr>
        <dsp:cNvPr id="0" name=""/>
        <dsp:cNvSpPr/>
      </dsp:nvSpPr>
      <dsp:spPr>
        <a:xfrm>
          <a:off x="8752" y="1556629"/>
          <a:ext cx="2622489" cy="2075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u="sng" kern="1200"/>
            <a:t>Vorgründungsgesellschaft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Zeit vor Abschluss des notariellen Gesellschaftsvertrags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(GbR/OHG; Steuerpflicht der Gesellschafter)</a:t>
          </a:r>
        </a:p>
      </dsp:txBody>
      <dsp:txXfrm>
        <a:off x="110070" y="1657947"/>
        <a:ext cx="2419853" cy="1872869"/>
      </dsp:txXfrm>
    </dsp:sp>
    <dsp:sp modelId="{0EB59462-1AE8-A646-B403-CEEEED2F7C72}">
      <dsp:nvSpPr>
        <dsp:cNvPr id="0" name=""/>
        <dsp:cNvSpPr/>
      </dsp:nvSpPr>
      <dsp:spPr>
        <a:xfrm>
          <a:off x="2762525" y="1556629"/>
          <a:ext cx="2622489" cy="2075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u="sng" kern="1200"/>
            <a:t>Vorgesellschaft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Entsteht mit Abschluss des notariellen Gesellschaftsvertrags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(GmbH i. G.; Körperschaftsteuerpflicht der Gesellschaft) </a:t>
          </a:r>
        </a:p>
      </dsp:txBody>
      <dsp:txXfrm>
        <a:off x="2863843" y="1657947"/>
        <a:ext cx="2419853" cy="1872869"/>
      </dsp:txXfrm>
    </dsp:sp>
    <dsp:sp modelId="{8CA00DB3-127F-E444-84A5-C7866FE668BC}">
      <dsp:nvSpPr>
        <dsp:cNvPr id="0" name=""/>
        <dsp:cNvSpPr/>
      </dsp:nvSpPr>
      <dsp:spPr>
        <a:xfrm>
          <a:off x="5516298" y="1556629"/>
          <a:ext cx="2622489" cy="20755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u="sng" kern="1200"/>
            <a:t>GmbH</a:t>
          </a:r>
          <a:r>
            <a:rPr lang="de-DE" sz="1600" kern="1200"/>
            <a:t>	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Entsteht mit Eintragung in das Handelsregister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(GmbH; Körperschaftsteuerpflicht der Gesellschaft)</a:t>
          </a:r>
        </a:p>
      </dsp:txBody>
      <dsp:txXfrm>
        <a:off x="5617616" y="1657947"/>
        <a:ext cx="2419853" cy="1872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71B2C-924D-E845-9C08-43C3A7DA3CD1}">
      <dsp:nvSpPr>
        <dsp:cNvPr id="0" name=""/>
        <dsp:cNvSpPr/>
      </dsp:nvSpPr>
      <dsp:spPr>
        <a:xfrm>
          <a:off x="2744" y="393220"/>
          <a:ext cx="3344263" cy="684356"/>
        </a:xfrm>
        <a:prstGeom prst="chevron">
          <a:avLst/>
        </a:prstGeom>
        <a:solidFill>
          <a:srgbClr val="7F15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  </a:t>
          </a:r>
        </a:p>
      </dsp:txBody>
      <dsp:txXfrm>
        <a:off x="344922" y="393220"/>
        <a:ext cx="2659907" cy="684356"/>
      </dsp:txXfrm>
    </dsp:sp>
    <dsp:sp modelId="{F3389C3E-2850-7144-BBA5-D0C2355242AD}">
      <dsp:nvSpPr>
        <dsp:cNvPr id="0" name=""/>
        <dsp:cNvSpPr/>
      </dsp:nvSpPr>
      <dsp:spPr>
        <a:xfrm>
          <a:off x="3012581" y="408952"/>
          <a:ext cx="3344263" cy="652893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Kritische Phase </a:t>
          </a:r>
        </a:p>
      </dsp:txBody>
      <dsp:txXfrm>
        <a:off x="3339028" y="408952"/>
        <a:ext cx="2691370" cy="652893"/>
      </dsp:txXfrm>
    </dsp:sp>
    <dsp:sp modelId="{8CC42935-527A-CF44-8691-EFFE0136F9A3}">
      <dsp:nvSpPr>
        <dsp:cNvPr id="0" name=""/>
        <dsp:cNvSpPr/>
      </dsp:nvSpPr>
      <dsp:spPr>
        <a:xfrm>
          <a:off x="6022418" y="424683"/>
          <a:ext cx="3344263" cy="621430"/>
        </a:xfrm>
        <a:prstGeom prst="chevron">
          <a:avLst/>
        </a:prstGeom>
        <a:solidFill>
          <a:srgbClr val="7F15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  </a:t>
          </a:r>
        </a:p>
      </dsp:txBody>
      <dsp:txXfrm>
        <a:off x="6333133" y="424683"/>
        <a:ext cx="2722833" cy="62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6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7897,'8'0'498,"-1"0"0,-6 0-287,4 0 94,-3 0 11,11 0-255,-12 0-52,13 0 1,-11 5 90,7 0 0,-5 0-80,4-5 0,1 0 166,5 0-731,-7 0 403,5 0 0,-3-7-1,9-3-977,-2-3 1120,4-1 0,0-8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9.5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0 618 7864,'15'0'-695,"-7"0"579,5 0 0,-3-5 1156,10 0-622,-4 0 1,13 1 2,1-1 1,2-2-209,13 2 0,-3 4-101,12-4 1,0 1 93,5-1 1,3 4-17,6-4 0,-2 2-273,12-2 0,-3 2 95,13-7 1,-6 5 8,11-5 0,-5 0 104,10-4 0,-5 4 64,5 0 1,0 0-126,-47 3 1,1-1-1,2 1 1,0 0-277,0-1 0,0 1 0,1 0 0,-1-1 155,0 1 0,0 0 0,1-1 0,-1 1-119,3-1 1,-1 1 140,2 3 0,0 0 0,-2-2 0,-1-1-16,4 2 1,0 0 59,0-1 0,-1-1 0,-1 0 0,-1 1-105,1 1 0,-1 0 89,-3-1 1,0-1 0,2 3-1,-1 0-15,-2-3 1,-1-1-358,1 4 0,-1 0 199,45-9 1,-45 9 0,0 0-233,47-11-598,-10 1 604,-2-1 1,-7 0-684,-1 0 840,1 1 1,-7-1 248,-4 0 0,-3-1 0,-6-4 0,-3-4 0,-7-4 0,-7-1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5.9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 45 8252,'-8'0'2117,"3"0"-1803,10 0 1,-1-5 78,5 0 1,3 0-84,7 5 0,-2-1-361,2-4 1,4 3-160,2-3 0,-2 4-203,1 1 1,1-2-84,4-3 1,1 4 224,-1-4 0,-4 3 271,-1 2 0,-6 0 0,3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6.2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1 119 8293,'0'8'-2375,"0"-2"4033,0-6-1143,6 0 0,2 0-438,7 0 1,0-1-668,-1-4 0,6-3 319,0-7 1,-1 0-166,-4 0 0,0 1 436,-1-1 0,8-6 0,1-2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6.6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74 242 8208,'-14'15'-1546,"-1"-7"1236,0-3 1,7 3 309,3 2 0,-3-3 67,6 6 222,-4-11-185,6 4 0,0-12-84,0-4 0,1-3-8,4-2 1,3-1-43,7-4 1,0-1 84,0-4 1,-1-3-203,1 4 1,0-4 111,-1-1 1,1 6-30,0 3 1,-5 5 40,0 5 1,-2 2-34,2 3 0,1 5 41,-6 0 1,5 9-4,-5 10 1,1 4-19,-1 7 1,-3-1 14,3 0 0,-2 1 21,2-1 0,-2 1 0,7-1 0,-5-4 0,5-1 0,-6-6 0,6 2 0,0-4 0,5-1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6.9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1 8141,'-9'15'-602,"-2"6"-75,6 3 0,-1 6 677,1 4 0,3 7 0,-3 13 0,-1 0-79,1 10 1,-5 1 148,5-1 1,-2 11-132,2-1 0,4 3 87,-4-4 0,3-6-150,2-3 0,0-10 84,0-5 1,0-11 39,0-9 0,7 1 0,1-7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7.1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1 618 8141,'0'-14'0,"2"-3"-558,3-2 1,3-4 621,6-7 1,3 1 717,2-1 1,-1-1-443,7-3 1,-5-2-100,4-3 0,1-4-528,4 4 0,-4 3 207,-1 2 0,-6-1-911,2 6 0,-4-2 203,-1 11 788,0 0 0,-1 6 0,1-1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7.40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 1 8166,'-18'34'0,"4"1"0,9-1-246,0-5 1,5 1 232,5-1 0,-2-1 289,7-3 1,-5 1-14,5-7 0,-1 1-614,6-5 0,1-7 144,4-3 1,-2-3-9,7-2 0,-6-14-126,6-5 1,-1-7 169,6-4 1,-6-6-68,1-3 238,-7 3 0,10-13 0,-5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8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1 8166,'-7'23'-304,"-2"-4"0,0-1-380,0 2 0,4 3 684,-5 6 612,0 1-185,2-1 1,0 1 297,3-1-439,3 1 1,-4-8-275,6-2 1,1-4 148,4-1 1,-2-7-336,7-3 1,0-3 114,5-2 1,-1-12-20,1-2 0,5-11 7,-1 1 1,1-4-193,-5-2 1,-5 1-11,-1 0 0,-4 6-107,5 3 1,-7-1 235,2 1 0,-3 1 43,-2 4 0,0 5 97,0 0 0,-7 7-119,-2-2 1,0-2 262,0 3 0,-1 0-49,-5 9 1,5 0 152,0 10 1,5-2 19,-4 11 1,4-4 31,-5 5 1,7-3 16,-2 3 1,3 1 86,2-6-446,0-1 0,2-5 112,3-5 1,0-4-72,9-10 0,-6 2 110,12-7 1,-7-4-225,7-6 1,-4 0 77,-1 6 0,1-6-67,4 0 0,-4 1 42,4 4 1,-4-5 57,-1 1 1,-5 4-56,0 5 1,-2 5 56,2-5 1,-2 7 94,-3-2-95,-4 4 0,7 7 208,-3 4 0,-3 5-4,3 4 1,-3-1 15,-2 7 0,4-6-13,1 6 1,0-2-54,-5 1 0,5-2-138,0-8 1,2 0 102,-2-5 0,-2 3-238,7-7 146,-1 0 1,6-7-67,0-3 1,0-3 61,-1-7 0,1 0-107,0 1 1,-5-6 121,-1 0 1,1 1-37,5 4 1,-5 5 44,0 0 1,-6 7-13,6-2-31,-6-3 24,9 6-13,-12-4 1,6 8 363,-7 2-288,6 5 1,-4 5 129,3 1 1,-4 0 23,-1 0-21,7-1 0,-4-1 101,7-3-384,-7-3 0,10-7 63,-3 0 1,-2 0-151,2 0 111,0-7 0,5-1 77,0-7 0,-6 1-129,1-1 1,-2 5 87,2 0 1,3 0-30,-3-4 0,-2 1 6,2 3 147,0-3 0,3 9 85,-3-5 148,3 5-220,-5-2 0,2 6-12,0 0 84,-7 0 1,8 1-59,-6 4 1,2 2 31,-2 3 0,-4 3-51,4-3 0,-1-2-170,0 2-159,-2-1 0,5 6-310,-7 0 1,1-7-498,4-3 0,-2-3-39,7-2 289,-6 0 1,9 0 198,-4 0 1,0-2-69,0-3 1,1-3 627,5-7 0,-7 0 0,12-6 0,-4-2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8.6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53 8166,'8'12'-1216,"-3"2"836,3-2 0,-6 11 450,3-4 0,2 6 5,-3 9 0,1 2 404,-5 3 1,0 6-123,0-1 0,0 2-140,0 8 0,0-7-7,0 2 0,0-3 85,0-2 1,0 3-306,0-2 1,0-6-268,0-15 0,0-2-137,0-8 231,0-5 24,-6-3 0,3-14 14,-7-7 1,5-6 98,-5-9 1,7-1-48,-2-3 0,3 0 167,2-10 0,0 3-71,0-8 1,0 6-33,0-1 1,2 6 20,3-11 0,3 8-6,7-3 0,-1 0-104,1 5 1,0 3 97,-1 1 0,1 4 331,0 2 1,-5 6-118,0 3 0,-2 9 75,2 1-204,3 7 0,-10 3 173,7 10 0,-7 9-55,2 6 0,-5 3-55,-5 1 0,2 1-288,-7-1 0,5-1 81,-5-4 0,7 2-421,-2-6 1,-2-5-80,3-5-461,-1-7 560,5 3 480,0-12 0,6-9 0,2-8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45 456 8134,'-8'15'0,"1"5"-1104,7-1 769,0 1 0,0-5 599,0 0 585,0-7 1,7-2-333,3-6 0,3-8-160,1-7 1,1-6-376,0-8 0,-2-6 109,-3 1 1,3-5-322,-3 4 1,1-6-28,-1 2 0,-4 2-289,-6-3 0,5 8 261,0-3 0,0 4-114,-5 2 1,-6 6 79,-4 3 0,2 6 319,-2 4 0,0 3-117,-5 7 1,1 13 116,-1 7 0,5 13 310,0 6 0,0 10 13,-4 5 1,4 3 187,0 2 1,2 5-129,-2 0 1,-1 4 156,6-4 0,0-2-305,5-8 1,0-3 24,0-7 0,1-11-753,4-4 0,4-9 298,5-1 0,1-9-630,0-5 1,4-5 102,1-5 722,0-9 0,1-9 0,2-7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9.7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1 324 8080,'0'15'-493,"0"0"-705,0-1 1244,6-6 0,-3-1 639,7-7 0,-2-7-70,2-2-491,3-4 1,-9-9-442,5-2 0,-1-9 200,2-1 0,2-1-138,-7 6 0,0-1 136,-5 1 0,0 1-201,0 4 0,0 2 61,0 8 0,-7 1 197,-3 3 0,2 3 130,-2 7 1,2 2 66,-2 3 0,-1 5 456,6 9 1,-5 4-293,5 7 1,0 6 143,5 3 1,0 3-72,0 2 1,0-1-14,0-4 1,0 2-48,0-7 1,2-4 110,3-6-497,3-6 1,7 2 103,-1-10 0,3-5-69,2-10 1,-2-3 42,2-7 1,-2-6-252,-3-4 1,1-3 81,0-1 1,0 0-7,-1-1 0,-1 2-20,-3 4 1,2-2 0,-7 6 198,6 0 0,-9 6 294,11 5-131,-12 3 263,6 12 1,-7 8-159,0 5 1,0 2 110,0-1 0,0-2-37,0 7 1,0-3-94,0 3 1,0-4-305,0-6 112,6 0 0,-2-2-359,6-3 0,-6-6 186,6-8 0,0 0-116,5-6 1,-5-1 62,-1-9 0,1 4-26,5-4 0,-5 4 67,0 1 1,-2 1-23,2-1-22,3 0 211,-5 0-108,0 7 164,5 2-206,-11 6 235,11 0 1,-12 1-91,4 4 0,-3-1 537,-2 5-248,7 1 0,-6 5 43,4 0 0,-3-6-96,-2 1-121,6-6 0,-2 7-333,5-6 0,-4 0 120,5-5-244,0 0 0,3-7 138,-3-3 0,1 2-105,-6-2 0,5 6-100,-5-6 127,6 6 192,-9-9-147,11 12 529,-11-6-218,4 7 1,-4 0 256,3 0-662,-4 7-269,6-6 0,-5 6-611,2-7 175,-2 0 1,11 0 280,-3 0 0,-2-7 713,2-2 0,0-5 0,5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10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1 307 7850,'6'-8'105,"-2"1"8,5 7 0,-4 0 15,5 0 168,0 0 31,5 0-331,6 0 1,-3 0 0,6 2 5,3 3 1,0-2-13,3 7 0,1-2 88,3 2 0,5 1 53,10-6 1,2 2 14,3-2 0,8-4-13,-3 4 0,8-3-99,-4-2 1,7 0 32,-1 0 1,5 0-169,4 0 0,4 0-200,6 0 0,0 0 173,0 0 0,4 0 81,6 0 0,0 0-2,-45 0 0,1 0 1,0 0-1,-1 0-9,1 0 0,-1 0 0,-1 0 1,-1 0 23,6 0 0,-1 0 0,-3 0 0,0 0 86,8 0 1,1 0 0,-5 0 0,0 0-47,2 0 1,0 0 0,0 0-1,1 2-160,-1 0 0,-1 0 0,0-1 0,0 0 158,1 2 1,0-1 0,0-1 0,0 0 68,-3-1 1,0 0 0,1 0 0,1 0-35,-2 0 1,0 0 0,2 0 0,0 0 46,-1 0 0,-1 0 0,1-1 0,0 0-56,0-1 0,-1-1 1,1 2-1,0 0-2,-3-1 0,0 0 1,2-2-1,1-1-30,-3 0 1,0 1 0,-1 0 0,0 1-174,45-2 1,1-1 98,-6 1 0,4-7 125,-9 2 1,-3 2 31,-12-2 1,1-1-74,-1-9 1,-6 4 7,-3-3 1,-5 2-19,-5 3 0,0-6 231,-10 0 1,1 1-274,-10 4 1,-1 0 466,-5 1 1,-6-1-509,-3 0 1,-4 5 361,-1 1 1,-5 0-93,0 0-210,-7 2 599,3 1-361,-6 4 0,0-3-143,0 10 0,-5 3-124,1 7 0,-6 6 96,5 4 0,-5 4-223,5 5 0,-5 4 68,5 6 0,-1 7-28,1 2 1,2 9 23,-7 2 0,7 6 225,-2-1 0,-2 0 4,2 4 1,0-1-45,5 11 1,0-4 73,0 4 1,0-5-16,0 6 1,0-8-418,0 3 1,0-9 161,0-1 0,5-7-268,0 1 1,0-7 158,-5-2 1,5-7 259,0 2 0,0-5-35,-5-5 1,1-4 46,4-11 1,-3 2-126,3-6 1,-3 0 252,-2-6 0,0 1-155,0 0 1,0-1 34,0 1 0,0 0 13,0-1 0,0 1-28,0 0 0,0 0 86,0-1 0,0 3 87,0 2 0,-5-2-48,0 2 0,-7-3 94,2-1 1,-4 0-43,-6 0 0,-1-2-132,-4-4 0,-2 3 61,2-7 0,-9 1-123,-5-1 0,-2-2-47,2 7 1,-4-5-149,4 5 0,-3-5-309,-3 5 1,3-1 260,3 6 1,-2-2-468,7-3 1,-1 3 281,6-3 1,0 3-427,-1 2 1,6-7 842,-1-3 0,1 3 0,-6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0.0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0 234 8080,'8'2'-1906,"-3"3"2128,-3-3 253,-2 4 1,1-6 233,4 0-375,-3 0 1,9-6-453,-6-4 0,2-5 108,-2-5 1,-4 4-300,4-4 1,-3-1 200,-2 2 1,2-6-24,2 5 1,-2 1 40,3 4-90,-3 0 0,-4 5 272,-3 1 0,2 5 229,-7-1 1,5 10 61,-5 5 0,7 3-121,-2 2 0,-1 6 69,1 4 0,0 3-33,5 1 1,0 0-224,0 1 1,0-6-125,0 1 1,6-7-400,4 2 0,3-9 26,2-1 0,0-7-337,-1 2 0,6-10 243,0-5 0,-1-4 516,-4-6 0,0-3 0,-1-6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0.3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1 8080,'0'8'-677,"0"5"737,0-5 440,-7 7-222,6 0 1,-6 4 73,7 1 163,0 0-184,0-6 0,0 1 50,0 0-20,0 0-9,0-1-357,0-6 148,0-1-268,7-7 0,1-2 165,7-3 1,-5-3-427,-1-6 1,1-6 190,5 0 0,-2 1-66,-3 4 0,1 0 31,-6 1 1,7 0 60,-3 5 37,-2-4 6,6 11 253,-11-5 0,9 9-61,-6 3 0,0-2 100,-5 7 1,2 0 117,2 5-377,-2-1 1,6 1-20,-3 0 0,-3-5-227,3-1 0,3-5-70,2 1 1,-2-4-285,2-1 1,-5 0 692,4 0 0,1-6 0,5-9 0,0-8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0.6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30 8080,'0'-15'0,"0"7"-350,0 2 293,0 25 0,0-1 51,0 17-2,0 2 167,0 7 27,0 2 73,0 5 0,0-2 45,0 0 1,0 7 43,0-2 0,0-2-25,0 2-571,6-7 257,-4 11 0,6-19 205,-3 0-1062,-3-6 627,4-10 1,-4-2-145,3-6 430,-4-7-107,6-2 63,-7-6 1,-5-6 17,0-4 1,-5-3-80,5-2 1,-1 0 78,1 1 1,3-1-110,-3 0-107,4 1 0,2-1 70,4 0 1,2 5-208,3 1 0,3 4-234,-3-5 1,4 5 547,6-5 0,-4 2 0,4-2 0,1-3 0,-1 3 0,6-3 0,-3-2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0.96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0 7493,'-8'0'-990,"-5"7"1324,12-5 0,-8 11 847,4-4-584,4 4-271,-6 9 1,2-4 368,1 6-237,-1-6-386,5 3 0,0-6-83,0 0 0,0-6 289,0 1-623,0-7 304,6 4 0,-3-7 267,7 0-557,0 0 219,-2-7 1,5-1-48,-3-6 68,3 5 9,2-4 1,-5 10 109,-1-7-11,1 7-83,-2-10-134,5 11 98,-11-4 0,11 6 105,-3 0-360,-4 0 213,7 0 0,-9 0-15,5 0-83,-5 0-60,9 0 157,-12 6 0,11-2-453,-7 5-337,6-5 513,-9 2 422,11-6 0,-11 0 0,4 0 0,-6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1.32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30 485 8080,'-10'-8'-815,"0"3"699,7-3 721,-3 6-322,6-4 1,1 6 56,4 0-160,3 0-35,13 0 1,-3 0-299,7 0 97,-7 0-1,10 6-690,-6-4 530,8 11 1,-6-5-31,1 7-634,-1 0 603,-1-1 1,3 3 277,-6 2 0,6 4 0,-10 6 0,7-4 0,-3-1 0,-4-6 0,5-3 0,-11-2 0,0-3 0,-7-4 0,10 1 0,-11-7 0,4-7 0,-6-2-31,0-11 169,0-3 1,0-1-81,0-1 546,-6 1-382,4-12 1,-9 5 119,6-3 226,0 3-296,5 1 0,0 6 601,0-1-407,0 1 0,0 1-25,0 2-191,0 6 0,8-5 101,7 1-340,-1-1 180,8-1 0,-3 5 190,1-4-1160,6-3 609,-10 7 0,12-5 153,-3 6-1769,2 0 1158,3 1 0,-1-6 628,0 0 0,7-6 0,2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58.7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7 954 7632,'-7'0'235,"7"0"0,8-2 229,12-3 1,3-3-152,6-7 0,0-1-216,1-3 0,10-4 195,4-7-685,10-6 318,-8 6 0,9-8 159,-6 4-1020,7 3 672,-11-12 1,12 6-285,-3-7 279,-3 0 1,4 0 27,-6 0 0,5 5 40,-5 0 0,4 6 261,-4-1 0,5-2-137,-5 2 1,0 0 112,-5 4 0,0 3 0,0 2 1,-7-1-228,-2 6 1,-4 6 60,-2 4 1,-1 7 129,-4-2 0,-3 3 0,-6 2 0,-7 13 0,-1 4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59.2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1 8320,'0'14'193,"0"6"-108,0 0 0,-5 6 11,0-2 1,-6 5-13,1 6 1,-2 2-42,3 7 0,-4 0 47,3 0 1,-2-3 89,3 3 0,-3-5-38,7 5 1,1-2 22,4-7 1,0-3-137,0-7 0,0 1 83,0-7 0,6-1-5,4-8 0,4-3-2,6-7 0,-2 0-55,6 0 0,2-2 47,9-3 1,1-8-275,3-7 0,3-1-161,-3 2 1,4 2-186,1-2 1,-2-2-258,-3 1 1,2 1 70,-7 4 709,7 0 0,-10 1 0,5-1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59.9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1 706 7929,'6'-10'748,"4"0"0,5 5-490,4-4 0,-1 0-79,7 0 0,-1-4-267,6 3 1,1-3 30,3-2 233,-3 0-595,11 1 299,-4-1 1,6-5 178,0 1-752,7-7 490,-5 9 1,6-11-117,-3 4 74,3-4 129,0 5 1,4-4 16,-7 2 13,6-3-662,-9 5 396,11 2 131,-11 0 1,5 3-223,-7-6 183,-7 6 204,6-4 1,-12 3-91,3-1 146,-3 1 0,-1 4 0,-4-6 0,-7-4 0,-6-3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0.5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235 118 7888,'10'-15'7,"0"0"1,0 1 101,-2-1 106,5 0-25,-5 7 133,0-5-172,5 5 0,-9 0-55,6 3 227,-7 3-336,3 2 51,-6 0 0,-1 2 102,-4 3-96,-3 3 1,-2 6 64,0 1 1,0 5-128,-4-1 1,-1 7-107,0-1 1,0 3 74,1 1 1,-3 2 34,-2 3 0,2 2 57,-2 4 0,-2 2-1,1-3 0,-1 2-17,1-2 0,5 2 198,1-7 1,1-1-15,8-8 0,-5 1 20,5-7 1,0 1-156,5-5 0,5-6-2,0 1 1,6-7-157,-1 2 0,5-3 68,5-2 0,-2-2-76,6-3 1,1-3-48,4-6 1,0-1-115,1 0 0,1-4-207,3-1 1,-3 0 165,3 6 0,-3 1-81,-1 3 1,-1-2 78,1 7 0,-3-1 296,-2 1 0,3 3 0,-6-4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1.8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133 0 7888,'-8'15'-327,"3"0"0,-2 4 405,2 1 0,-1 8-107,1 1 1,2 5 46,-7 5 1,5 9 127,-5-4 0,5 3-108,-5-3 0,7 5 53,-2 0 0,2 1-45,-2-1 0,4-3-114,-4 3 0,-2-5-16,2-5 0,0 1-114,5-5 1,0-6 116,0-5 1,-5-6-51,1 2-329,-1-4 183,5-8-59,0-1 336,0-7 0,0-13 0,0-3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19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60 280 7911,'-15'-13'0,"0"2"-411,1 1 283,5 7 0,3-6 1820,6 5-691,0 2-331,0-5 374,6 7-619,9 0 0,14-6 221,11-4-131,15 3-209,-1-6 1,13 5-101,-3-6 1,-4 4-148,4 0 1,-2 5-1321,2-5 913,-10 7 0,14-8-554,-9 6 1,1-7 69,-6 2 1,3-3-18,-3-1 0,-3 1 306,-2 3 0,-8-2 543,-2 7 0,-13-6 0,2 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2.07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1 543 7995,'8'-6'106,"10"-4"-106,-4-10 964,4-2-556,3-1 1,2-5-487,7 4-11,-1-4 75,0-8 1,-4 5-248,-1-3 171,1 3 0,2 3-312,-2 4 0,-2-4 215,-4 4 0,-3 1-53,4-2 1,-9 7 99,-1-1 0,-5 4-644,5 5 784,-7-3 0,10 5 0,-5-7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2.2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7888,'0'15'0,"0"0"0,1-1 272,4 1 1,3 4 435,7 1 0,0 1 171,-1-1-468,1-4-151,6 5 0,-3-1-602,7-1 226,-8 1 219,5-5-2220,-8-1 1478,1 1 1,0-5 176,-1-1 462,-6-5 0,5 2 0,-4-6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2.7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0 528 7844,'0'8'357,"0"-1"1,0-9 11,0-3-305,7-3-1,-5-6 73,11-8 1,-5 0 78,6-8 1,3-1 101,2-3-314,-2 3 47,4-11 0,-7 6 103,1-3 1,0-2-157,-1 7 1,0 0-60,-5 4 17,4 7 1,-9-1-50,5 9 1,-4-1 143,5 11-96,-7 0 0,4 7 80,-7 3 1,5 9-163,0 11 0,0 4 80,-5 5 0,-2 4-216,-3 6 0,2 5-83,-7 0 1,5 1-99,-5-1 0,5-5 16,-4 0 1,5 0 428,-1-5 0,-3 4 0,0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3.3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59 7792,'0'-15'-56,"0"0"466,0 1-171,0 6 538,0 1-468,0 7 1,0 7 24,0 2-207,0 4 1,0 9 53,0 2-13,0 4-43,0 8 1,-5 1-106,0 7 0,-5 5 50,5 0 1,-6 6-363,1-1 197,4 3-579,-7-5 233,4 5 317,1-11 0,-3 4-162,6-5 0,-5-8-162,5-3 0,0-4-443,5-6 421,0-3 20,0-6-205,0 0 1235,0-7-580,0-2 0,0-6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3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1 543 7811,'8'-14'159,"0"-1"39,-3 0 1,3 1-119,7-1 673,-1-6-433,1 5 1,1-11-164,4 8-133,-4-7 0,12 3-14,-4-6 0,-1 1-211,2 4 0,-1-4-187,6 3 0,-8-1 219,-2 2 1,1-2-54,-1 6 0,-1 1 55,-4 4 1,-2 0-732,-3 1 898,3-1 0,-5 0 0,7 1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3.9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7815,'15'15'0,"-2"0"0,-3-1 0,3 3 0,-3 2 1205,3-3-760,1 19 1,-4-16-889,0 11 265,-7-4 1,8 1 0,-6-2 0,5-2-38,-5-4 0,5-7-596,-5 2 226,6-2 585,-3 2 0,7 1 0,0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04.4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131 15 10348,'0'-8'121,"0"2"-217,0 6 234,7 0-156,-6 0 1,11 1 109,-7 4-237,-1-3 76,-4 11 0,5-10 84,0 7 46,0 0-56,-5-2 1,0 5 5,0-3 27,0 3 7,0 1-201,0 1 84,0 0 0,0 4 125,0 1-181,0 6 66,-6-10 1,-1 12 54,-3-4 0,-3 4-21,3 1 1,2 2 286,-1 4-130,-1-4-75,2 4 0,-5-5 248,3-1-138,3 7 46,-6-5 186,5 5-210,0-7 1,-3-1 99,6-4 123,0 4-172,-2-12 1,6 5 6,-4-6 0,5-5-26,5 0 0,3-7 230,6 2-131,1-4-161,6-1 1,-3-6-244,7-4 86,-1 4-324,5-7 1,1 3-455,-1-10 1,0 4 217,1-4 1,-1 4-417,0 1 0,6 1 244,-1-1 0,0 0 733,-5 1 0,1-1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3.4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104 15 8162,'-15'-5'0,"0"0"446,0 2-264,1 2 1,4 1 314,0 0-132,7 0 267,-10 0-116,11 0-384,-4 0 226,6 0-231,6 6 1,4 2 130,10 7 0,-2 0-260,6-1 1,-4-4 24,4 0 0,1-5 5,4 5 0,0-7-49,1 2 0,-3 1 67,-2-1 0,2 0-137,-2-5 1,-4 0 46,-1 0 0,1 0-116,-2 0 0,-4 0 96,-5 0 0,-2 2-51,2 2 0,-4 0 201,-6 6 0,0-1 283,0 6 1,0 6-124,0 4 0,-1 9-142,-4 5 1,-3 3-40,-7 2 0,-5 0 55,1 0 0,-6 5-156,6 0 1,-6 0 119,6-5 0,-1-2-361,6-2 1,-6 0-29,0-5 1,2-1-181,9-5 0,-3-4 19,7-1 0,-4-11-213,4 2-1346,0-4 2025,5-3 0,6-1 0,3-7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4.1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206 176 8248,'0'-19'-114,"0"-2"0,0 0-86,0-1 0,5 3 1003,0 4-469,0 0 0,-5 1 731,0-1 265,0 7-859,0 1 1,-5 11-360,0 5 1,-5 8-3,6 12 0,-8 9 94,2 6 0,-3 3-200,-1 12 1,-1-2 26,0 11 1,1 1-152,-1 4 1,0 7-84,1 3 1,-1-2-134,0 2 0,2-14 160,3-6 1,4-10 132,6-14 0,0-5 479,0-10-368,0-2 0,6-16 344,4-6 1,3-13-169,2-11 0,6-12 135,4-8 1,4-7-26,5-7 1,-1-6-797,6 0 0,-5-4-74,5 4 0,-5-1-393,6 2 1,-8 6-425,2-7 0,-3 12 92,-1-7 1241,-7 10 0,-1 2 0,-2 6 0,1 1 0,-3 4 0,-5 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4.4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 0 8122,'-22'15'0,"5"4"849,8 1 0,4 6-261,-5-2 1,5 4-38,-5 1 0,7 1-174,-2-1 0,3 5-188,2 1 0,0-1 65,0-5 0,0-4-900,0-1 306,7-6 1,1 2-859,7-11 289,-1-2 1,6-7 350,0 0 1,1-7-257,-2-2 0,-1-4 814,7-2 0,-1-6 0,5-2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0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 7617,'8'0'2127,"-1"6"-1594,-7 4 1,0 10-7,0 4 0,0 10-141,0 6 1,-7 9-56,-3 5-55,-3 3-1150,-8 2 903,5 6 1,-12-5-93,3 4 1,3 0-426,-3-6 0,7 5-1137,-1-10 1101,2-2 0,4-2-45,3-10-1093,-3 4 1662,5-6 0,-7 1 0,1-2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5.5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60 279 8122,'-5'10'-196,"0"0"1,-5 0 614,5 4 1,-5 1-61,5 0 0,-4 6-178,4 3 1,0 2-2,5-1 1,0-2-123,0-4 1,0-2 122,0 2 0,0-3-280,0-1 62,6-7 0,3-1 90,5-7 0,1-4-76,0-5 1,-1-3 47,1-12 1,0-2-266,-1-8 1,-1 1 63,-3-6 1,1 6 52,-6-1 0,5 3 87,-5 2 1,0 1 30,-5 4 0,0-3-3,0 8 0,-7-1 1,-2 6 0,-4-1 117,-2 0 0,0 2-77,1 3 1,-1 4 427,0 6-302,1 0 0,4 2 0,0 2 216,-1 6-265,4 10 0,-4-2 1,6 5 232,1-2 1,3-2-162,1-4 0,0-5-189,0 0 1,6-2 45,4 1 0,5-2 103,4-7 0,-1 0-221,7 0 0,-6-5 99,6 0 1,-2-6-158,1 1 0,4-5 26,-4-4 1,-3 3-51,-1-4 1,-4 5 71,-1 5 0,0-3-159,-1 4 203,-6 2-14,-1 1 1,-2 7 377,0 4 1,0 3-119,-5 7 0,0 1 83,0 4 1,-5 3-42,0 6 0,0-5 53,5 1 0,0-2 41,0 1 1,0-3-116,0-6 0,2 0-461,2-1 232,5-5 1,7-3-41,3-6 1,-2-6 51,2-4 1,2-5-132,-1-5 1,1-1 48,-1-3 1,-4 1-64,4 3 1,1 4 36,-2-3 173,1 2 0,-5 4 82,-1 4 191,-6 2-96,5 7-141,-11 0 142,5 7 0,-7 1-103,0 6 0,0 1 91,0 0 0,1-1-60,4 1 1,-3 0-37,3-1 0,-2-1-105,2-3 0,-2 2-161,7-8 1,0 1-51,4-5 1,1 0 101,0 0 1,-1-6 16,1-4 1,1-5 33,4-4 1,-4 3-187,4-4 1,-4 4 140,-1 1 1,-1 0 50,1 1 1,3-1 112,-3 0 0,3 2 25,-9 3 1,-1 4 194,2 6-171,-7-7-39,11 6 1,-11-6 26,7 7 179,-7 7-20,3 1 3,1 7-506,-6-1 218,13 1 1,-6-7-185,6-3 1,-4-3 69,0-2 1,0 0 24,4 0 1,1-7 63,0-3 1,-1 2-7,1-2 1,0 2 34,-1-2 0,1-1 102,0 6 1,-6-5-127,1 6 0,-2-3 11,2 2 0,3 3-115,-3-2 1,-2 2 139,2 2-94,-7 0 57,10 0 1,-10 0 418,7 0-288,-6 6 1,7-2 263,-6 6-217,6-7-15,-3 3-244,7-6 0,0 0 129,-1 0 1,-4 0-272,0 0 207,0 0 0,3-1-117,-3-4 26,3 3-17,-5-4-285,6 6-84,1 0-130,0 0 1,-5 0-147,-1 0-146,-5 0 1,7-7 337,-6-3 1,1 4-330,-1 1 1,-1-3 270,5-2 1,-4 2 648,5-2 0,0 0 0,4-4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6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118 234 8114,'8'-7'522,"0"1"-284,-3-4 0,-1-3 203,5 3 1,-5 2-76,1-2 0,1 0 59,-1-4 1,1-1-111,-1 0 0,-3 1-274,3-1 0,-3 0-101,-2 1-40,0-1 0,-2 2 25,-3 3 68,-3-3 0,-7 11 41,1-2 1,-1 4 31,0 4 1,1 6-98,-1 10 1,0-2 69,1 6 0,-1 1 227,0 4 1,5 0 24,1 1 0,5-3 53,-1-2 0,4-4-444,1-6 0,1-2 18,4-4 91,4-2 0,5-7 97,1 0 0,4-7-160,1-2 1,0-6 105,-6-5 0,2 3-255,4-8 0,-4 7 2,4-1 0,-4 1 122,-1-2 1,-5 9 281,-1-4 0,-4 10-61,5 0 0,-7-3 0,6 6-83,-5-2 1,-2 8 98,3 6 1,-3 3-36,-2 2 1,0 0 235,0-1-227,0 1 1,0 0 12,0-1 1,0-4-98,0 0 1,1-7-127,4 2 1,-2-3-175,7-2 176,0 0 0,5-7-45,-1-3 0,-1 2 117,-3-2 0,3 6-9,-3-6 1,3 2 58,2-2 0,-6-2 140,1 8 0,-5-3-44,5 2 1,-5 3-108,4-2 1,-4 2 422,5 2-185,-7 0-153,4 0 0,-5 0-34,2 0-198,-2 6 0,5-2-317,-7 6 130,0-7-165,0 3 1,1-1-135,4 0-245,-3 0 0,6-5 332,-3 0 1,-2 0-1060,7 0 1004,0 0 0,4 0 52,1 0 0,-5 0 122,-1 0 1,1-5-330,5 0 721,-7-6 0,12 3 0,-4-7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7.0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191 732 8013,'-6'15'226,"4"-7"22,-5 5 94,7-12-272,0 12 20,0-11 1,2-2-120,3-10 1,-2-3 85,7-1 0,-5-6 79,5 0 1,-5-6 11,4 2 0,-5-2-145,0 1 1,-2-2-129,-2 2 0,0 4-69,0 1 1,0-1 52,0 2 0,-6 1 119,-4 8 0,2 3 139,-2 7 0,0 0-121,-5 0 0,-1 7 145,-3 3 1,2 9-84,-2 6 0,2 7-30,3 3 1,1 5 32,3-1 1,-3 4 138,3 1 1,2-2 90,-2-3 1,7-3-68,-2-6 1,3-8-215,2-2 1,7-5 104,3-6 1,4-2-149,6-7 0,-2-8 97,6-7 0,-4-11-30,4-8 0,-1-7 8,2 2 0,1-8-126,-7-2 1,6-2-29,-6 2 1,6 2 73,-6-7 1,2 7-181,-1-2 1,-2-1 75,6 1 0,-6-5-151,2 5 0,-4 2 63,-1 8 0,-2 4 155,-3 11 0,-2 3 80,-3 6 162,-4 7 1,6 3-12,-7 10 1,-5 8-145,0 7 1,-5 12 211,5 2 1,-6 2-22,1 3 0,2 5 142,-2 5 1,2 0-63,-2-5 0,2-5-125,3 0 0,4-1-64,-4 1 1,3-5-69,2-9 0,5 1-264,0-7 0,5 1 146,-5-6 0,6-5-104,-1-4 0,-2 1 108,2-1 0,-1 0 74,6-5 1,-5 0-120,0 0-58,-1 0 110,6 0 141,0 0 0,-5 0-12,-1 0-24,-5 0 0,4-2 372,-3-3-241,-4 4-145,6-6 54,-1 1-103,-4 4 0,6-5 1,-3 7-294,-3-6 208,4 4-242,1-4-441,-6 6 545,12 0 0,-9 0-701,5 0 238,-5-7 328,9 6 0,-7-7 82,4 3 0,-2 3-100,-3-3 415,-3 3 0,11-4 0,-5-2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7.2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 30 8013,'-7'-8'0,"4"-4"0,-7 7 2475,7 0-1904,-10 5 0,10 2-504,-7 3-1002,7-3 692,-4 11-724,7-12 612,0 6-609,0-7 0,2 0 964,3 0 0,3 6 0,7 2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7.7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89 29 8065,'0'-10'448,"0"0"-186,0 7 1,0-2-216,0 10 1,-5 8 73,0 6 1,-5 9-85,5 1-6,0 1 1,1 12 81,-1-3 0,-2 4-72,2 1 0,4 0 330,-4 0-247,-3 0 1,6 5-354,-3-1 0,3-5 96,2-9 0,-1-3-281,-4-2 325,3 1 0,-4-8 9,6-2 59,6-10 0,2-10-19,7-10 1,-5-5-48,0-4 1,-1 1 11,6-7 1,0 1 136,-1-5 1,1 1-65,0 3 1,3-1 186,-4 7 0,4-1-67,-8 6 1,3-1-10,2 0-54,-1 7-113,1 2 156,0 6 1,-7 6 90,-3 4 0,-4 3-21,-1 2 1,0 4-61,0 1 0,0 4-55,0-4 0,0 4 105,0-4-1072,0-1 463,0-4-183,0-7 0,5-3 78,0-10 1,5-8-446,-5-6 1001,6-8 0,-9 5 0,4-8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8.07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30 8047,'0'-8'721,"-6"-5"-22,4 12-208,-5-6 172,1 7-346,4 7-261,-4 1 132,6 6 0,1-1-596,4-3 1,-1-3 140,5-7 0,-4 5-71,5-1 0,0 1 44,4-5 0,-4 2 45,0 3 0,-2-2 208,2 7 1,3-5-97,-3 5 1,-2-6 567,2 6-260,-1 0 1,0 5-6,-4-1 0,1-4-6,-1 0 42,0 0 0,-5 4 132,0 1 0,-5-5 174,0 0-225,-6-1-18,2 6-158,-5 0 1,4-2-20,0-3 71,7-4-945,-10-6 587,11 0 1,-9-2-386,6-2 1,0 0 277,5-6 0,0 1-495,0-6 1,2 5 800,3 0 0,-4-6 0,6-7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58.7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103 59 8040,'9'-21'408,"-3"10"439,-6-4-112,7 10-430,-6-1 0,6 12-194,-7 4-114,-7 9-114,6 11 0,-11 2 0,6 9 376,-2 5-140,4 4 0,-4 4 110,3 0-156,4 0 1,-11-1-458,7 1 282,-6 0 0,9-2-621,-3-3 535,-3-3 0,7-4 0,-4-1 138,3-2 0,-3-13-33,0-1 540,0-8-280,5-8 1,-1-3 10,-4-6 1,3-8 0,-3-5-33,4-5-117,1-2 0,0 1 72,0-1 0,5-4-2,0 4 0,4 1 1,-2 4 287,1 0-269,2 1-292,4-1 98,1 7 0,0-5 132,-1 3 0,1 2-248,0-2 187,-1 0 1,1-9-1,0-2 24,-1-2 0,3 3-127,2-4 1,-2-1 56,2-4 1,-4 1 26,-5 4-289,3-4-6,-12 12 322,6-5 1,-7 6-120,0 0 166,0 7 1,0 3 775,0 10-836,-7 3 1,4 14-1,-7 0 1,0 3 217,2-1 1,-3 1-90,6 4 1,-1-5 223,1 1 0,3-7-70,-3 1 0,3-2-177,2-3-134,0-5 247,7 4 27,1-12-159,7 6 1,-1-7 27,1 0 1,0-7-11,0-3 1,1-1-161,3 1 116,-2-3 1,5 7-184,-2-4 1,-4-2 65,4 8 0,-4-6-76,-1 5 1,0 0 53,-1 5 0,-4 0 102,0 0 1,-5 0 302,4 0-215,-5 0 342,2 0-92,-6 7 168,0-6-158,0 6-414,7-1 235,-6-4-370,12 4-138,-4-6 0,5 0 16,1 0 0,-5 0-984,-1 0 927,1 0 1,5 0-335,0 0 0,-1 0 223,1 0 0,0 0 467,-1 0 0,1-6 0,0-2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14.28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1823 8980,'7'-13'630,"2"3"-249,4-3-225,9-2 1,7-7 204,10-8 1,10-1-106,5-3 0,16-10-17,9-10 0,-36 25 0,0 1-422,3-2 0,1 1 1,6-4-1,2 1 162,3-3 0,2 1 0,3-2 1,0 0 108,-2-1 1,0 1-1,3-1 1,-1 2-281,-1 0 0,-1 1 1,3-2-1,-1 0-262,-1 2 0,-1 0 1,2 0-1,0 1 177,-4-2 1,-1 1-1,2 3 1,-1 0 122,-4-1 1,-2 0 0,1 1-1,0 0-230,-2-1 0,-1 1 0,-2 0 0,0 1-224,0-2 0,0 0 261,-3 2 0,-1 0 347,0 4 0,-1 0 0,-1-3 0,0 1 0,37-23 0,0 0 0,-1 2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15.0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265 15 8063,'0'-8'749,"0"1"-376,0 7-159,0 0-40,0 7 1,-7-4-170,-3 7 0,2 0 77,-2 4 1,2 1-58,-2 0 1,-3 1 82,3 4 1,-7 3-105,-3 6 0,0 0 66,6 1 1,-6 4 50,0 0 1,1 6 26,4-6 0,0 2 8,1-2 1,6-5 9,3 1 123,3-1-187,2-12 0,0 4 173,0-6 1,2-2-79,3-4 0,9-2 63,11-7-135,3 0 0,7 0 132,5 0-1018,2-7 574,2-1 0,5-8-1323,0-4 1023,7 4 0,-6-5 61,4 6 1,2 0-114,-7 1 1,1 4 538,-1 0 0,-3 0 0,5-4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2.9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294 118 7965,'0'-23'0,"-5"2"-266,0 6-101,0 1 2231,5-1-692,0 0-746,0 7-234,0 2 0,-1 17-8,-4 4 0,2 9-59,-7 1 1,3 11-117,-7 8 0,2 6-180,-7 9 0,1 11 109,-2 4 0,2 6-473,-6 3 1,4-1 317,-5 6 1,7-1-29,-1-9 0,3-1 152,1-9 0,7-11 164,3-12 0,3-14-54,2-12 180,0-2 1,12-13 373,2-8 0,12-14-228,4-22 0,1-5-135,8-14 0,0-2-7,5-2 0,0-4-641,1-7 0,-1 6-4,0-1 1,-2 9-317,-3 1 1,2 2 332,-7 8 1,1 1-574,-6 9 1000,-6 3 0,5 7 0,-7-1 0,-3 1 0,-5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0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1 221 8037,'9'-5'236,"1"0"1,7-6 785,7 1-749,10-3 0,-1 0 867,6 3-744,0-3 1,6 5-384,-1-7 0,0 5 75,0 1 143,0-1-2418,0-5 1599,0 7 0,0-5 133,0 3-1074,-6 4 691,4-8 838,-4 13 0,6-12 0,0 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3.4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176 119 7925,'0'-15'38,"0"0"101,0 0 1,5 6 504,0-1-206,0 0-194,-5-5-25,0 1 1,-1 6-264,-4 3 82,3 3 1,-11 2 224,3 0-647,4 0 298,-7 0 0,4 7-1,-5 2 68,-1 11 0,0-2 32,1 6 0,4 1 9,0 4 1,0 1 115,-4-1 1,4 0-77,0 1 0,7-6 314,-2 1-222,3-7-263,2 3 176,0-13 0,7-1-86,2-7 0,6 0 1,3-2-40,2-3 0,4-3-78,-4-7 0,4-4 30,-4-1 1,4 1-59,-4 4 1,0 0 101,-6 0 0,1 2-13,0 4 1,-1 2 28,1 7 1,-5 2 15,0 3 1,-7-1 112,2 11 0,-4-3-113,-1 7 1,0 2 95,0-1 0,0 1-205,0-1 1,0-4-198,0 4 0,0-9-64,0-1-116,0-7 516,0 4 0,7-14 0,1-1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4.17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265 30 7992,'0'-14'-166,"0"5"-87,0 3 1,0 8 357,0 2 0,-7 11 542,-3 10 1,-3 9-375,-1 5 1,-6 10-1,-1 7 22,-2 6 0,5-2-139,-2 4 1,-1 1-44,2-1 0,-1 3 18,5-8 0,5 1-173,1-11 1,4 5 130,-5-5 1,7-7-295,-2-7 1,3-4 106,2-2 0,0-6-281,0-3 187,0-11 90,0-2 110,0-7 1,0-7 154,0-2 1,5-4-83,0-2 1,5-5-63,-5 1 0,0-7 84,-5 1 0,1 2-53,4-1 0,-3 6 7,3-2 1,-4 9 46,-1 1-77,0 7 0,0-2-80,0 10 1,2 3 42,3 6 1,-4 1 63,4 0 1,2-5 103,-2-1 1,6 0-138,-1 0 1,8-2-357,2-7 1,4 0 267,-4 0 0,4-7 67,-4-2 0,6-6 0,-2-5 0,-2 4 24,-3-4 0,-2-1-87,-3 2-18,-6-8-23,5 11 69,-11-5 0,5 6 66,-7 0-1,0 1-4,0-1-5,0 0 0,-2 7-50,-3 3 1,-1 12 12,-4 8 1,-2 1 82,7 8 0,-1 1-73,1 4 0,3 1-63,-3-1 1,4 5 63,1 1 1,6-3-254,4-7 0,3 3 58,2-4 1,0-3 116,-1-1 1,1-4 281,0-1 1,4-2-96,1-3 0,0-4 382,-6-6 1,1 0-203,0 0 1,-6-6-3,1-4 1,-7-3 1,2-2 0,2-4 201,-2-1 1,0-1-75,-5 1 1,-7 2-163,-3-6 1,2 6-205,-2-2 0,7 4 63,-2 1 1,4 0-616,1 1 422,0-1 1,6 0-525,4 1 1,10-6 332,4 0 0,10-6-205,6 2 0,9-4-198,4-1 0,5-6-403,0 1 1,13-7 714,2 2 0,10-10 1,-1-3-1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3.7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1063 7187,'0'9'540,"0"-3"111,0-6-296,0 0 1,7-5 17,2 0-200,4-6 385,9 9-256,0-17 0,11 7 130,6-12-123,7-1 0,15-6 135,2-3-413,4-4 1,15-6 150,6 0 1,-41 20 0,1-1-1239,2 1 0,3-1 1042,4-3 0,2 1 0,-6 1 0,1 1-397,5-2 0,0 0 0,-1-2 0,0 1 27,3 1 1,0 0-1,-1 1 1,0 0-76,1-1 1,0 0 0,-1 3 0,-1 1 35,0-2 1,0 1 422,0 0 0,0 2 0,-2 0 0,0 1 0,-1 0 0,-1 0 0,-2 0 0,-2 1 0,0 0 0,0-1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4.3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440 118 8051,'0'-14'0,"2"-1"-1068,3 0 914,-4 7 0,6-5 625,-7 3 1,0 2-98,0-2 0,5 5 297,0-4-195,0 5-247,-5-2 1,-2 6-281,-3 0 0,2 5 147,-7 0 1,0 11-128,-4-1 1,-8 9 98,-2 1 1,-2 2-53,1 3 1,-3 1 72,4 3 0,-9 2 108,-1 3 0,0 9-77,4-4 1,1 3 114,-1-3 1,8-5-114,2 1 1,4-8 7,1 3 1,7-9-190,3-2 0,5-11 112,5 2 1,8-10-97,6 0 0,14-4-20,1-1 1,14-6-174,6-4 1,8-8-133,1-1 0,8-8-420,-3 3 1,4 1-1038,2-1 1529,-1-1 1,1-4-1,-1-1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5.0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74 897 7315,'-15'2'-216,"0"3"284,7-3 1,-3 6 68,6-3 158,0-4-213,-2 6 1,6-6 82,-4 4 170,3-3-150,2 4 0,7-6 20,2 0 374,11 0-272,9-6 0,11-4 376,9-9-383,9-4 0,16-8-69,9-4 0,4-1-18,1-3 0,-39 18 1,2 0-459,0 1 1,0 1 0,3-2-1,-1-1 264,-2 0 1,0 0-1,4 0 1,0 0-134,1 0 1,1 0 0,-2-2 0,1-1-114,0 0 1,0 1-1,0-1 1,1 1-246,2 2 1,0 0 0,-4 0 0,1 0-83,-2-1 1,-1 2 0,0 1 0,-1 2 553,0 1 0,-1 0 0,-1-1 0,0 0 0,-1 0 0,1 1 0,-1 2 0,-1 1 0,36-7 0,-8 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5.6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382 118 8104,'10'-15'-1154,"0"1"1010,0-1 0,0 2 923,-1 3-428,1-3 1,0 6 328,0-2-490,-7-4 0,5 11 195,-3-3-186,-3 3 0,3 2-6,-10 0 0,1 2-204,-5 3 0,-6 3 72,-5 7 1,1 4-116,4 1 1,-5 6 26,1-1 1,-7 2 171,1 3 0,-2 1-23,-3 3 0,1 4-30,-1 6 1,1 0 33,0 0 0,1 0-20,3 0 1,-1-5 102,7 1 0,1-8-67,8 3 0,3-11-37,7-4-33,0-4 1,12-8-41,2-3 1,17-7-159,4-7 1,12-8 75,7-12 1,5-2-964,4-3 1,11-6 143,9-9 0,4 4 869,-43 20 0,0 1 0,-1-2 0,1-1 0,0 2 0,1 0 0,2 0 0,1 2 0,0 2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6.27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250 0 9840,'0'15'835,"0"-1"-582,0 1 1,-2 6 133,-2 4 0,-5 9-222,-5 5 0,-3 4-172,-2 1 0,2 0 138,-2 0 0,-2 0-77,1 0 0,0 0-450,6 0 1,-1-6 193,0-4 1,1-3-489,-1-1 1,7-2 296,3-4 1,3-3-243,2-6 1,0-5-283,0 0 630,0-7 0,7 3 113,3-6 1,3-1 205,1-4 0,1-3-126,0-7 0,-1-1-33,1-4 1,0 4 126,0-4 0,-1-3 0,1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6.4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43 323 8232,'-8'0'-448,"-5"0"0,11-1 0,-3-4 1316,-3 3 0,7-11 357,-4 3-741,10-3 0,3-1-194,7-1 0,4-5-65,1 1 1,4-1-231,-4 6 0,6-1 83,-2 0 1,4 0-855,2 1 1,-1-3 488,0-2 0,1 7-338,-1-2 1,-4 2 624,-1-2 0,-6-1 0,3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6.6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118 0 8087,'-23'8'677,"2"6"-359,6-5 1,0 4 205,1 2 1,4 1-117,0 4 1,7-2 142,-2 6-375,3-6 1,2 9 14,0-8-96,0 7 0,0-8-830,0 7 0,7-12 510,2 2 0,9-6-831,2 1 1,5 2 250,-6-8 805,7 1 0,-3-5 0,7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7.0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30 398 8199,'-15'0'896,"7"0"-73,2 0-558,19-7 0,-2-3-552,14-9 0,1-4 0,6-7 0,4-1-140,2-3 1,-4 1 244,5-6 0,-4 7 295,4-3 1,-6 9-31,1 2 1,-10 6 89,-4-2 0,-4 10-97,-1 5-84,-7 4 1,-1 7 66,-7 4 1,-2 10 2,-3 4 1,-5 6-126,-9 4 1,2-2 110,-2 8 0,-4-1-489,-2 5 1,4 0-16,2 0 1,2 0-638,3 0 1093,-1 0 0,0 1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1.7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162 382 7858,'0'15'-410,"0"0"548,0-1 1,0-4 879,0 0-722,0 0 0,6 0-18,4-1-143,3-5-148,-5 2 0,10-6 0,-3-3-89,1-7 1,5-1 59,-1-14 1,0 6 96,-6-6 1,1 1-262,0-6 0,-1 1-11,1-1 1,-2-4-36,-3 0 0,1 0 58,-6 4 1,0 6 73,-5-1 0,0 7 409,0-1 0,-6 2-119,-4 3 1,2 0 127,-2 5 1,-1 2-73,-9 7 0,2 7-88,-7 2 1,6 6-82,-6 5 0,-1 4 7,-8 11 1,3 2-89,-3 7 0,4 5 120,6 0 0,-2 2-59,6-2 0,0-5 17,6 0 0,6-6-176,3-9 1,3-1 49,2-4 0,7-4-22,2-10 0,6-4 58,5-6 1,-2-1 17,6-4 0,2-5 75,9-10 1,-3-3-5,7-6 1,-6 0 69,1-1 0,-4 1-69,-6-1 0,4 1-1,-3 0 0,-4 4-4,-2 1 0,-2 4-58,-3-4 0,-1 6 36,-3-2 1,2 9 1,-7 1 70,-1 6-58,3-9 0,-5 13 55,3 0 0,-9 9-66,-1 10 0,-4-1 146,4 7 1,-7-1-127,2 6 1,2 4 61,-2 0 1,6 0-75,-6-4 0,7-2-101,-2-4 1,3 2 74,2-6 0,2-2-113,3-8 1,-2-4-83,7-6 1,-1 0 97,6 0 0,5-2-4,-1-2 1,3-5 38,-3-5 0,-3-3-138,4-2 0,-2 2 83,2-2 0,-6 3 55,1 1 0,0 0 95,-5 0 0,-2 6-159,1-1 276,-5 7 1,4-4 20,-3 7-27,-4 0 0,6 2-71,-7 3 0,0 4 83,0 11 0,-2-2-99,-3 6 1,4-1-62,-4 2 0,2 1 2,-2-7 0,3 6-134,-3-5 1,4-1 1,1-4 1,6-7 78,4-3 0,-2-3-202,2-2 0,1 0 39,9 0 1,-2-7-1,6-3 1,-6-8 96,2-1 1,1-6 114,-1 6 1,-1-3-66,-4 3 0,0 2 153,-1-2 0,1 3-36,0 1 0,-2 0-54,-3 0 0,1 6 333,-6-1-171,6 7-3,-9-4 1,6 7-78,-3 0 1,-3 7 142,3 2 1,-4 4-87,-1 2 0,0 5-67,0-1 0,0 3 9,0-3 0,0-3 29,0 4 1,0-4-179,0-1 140,0 0-324,7-7 0,1-2-19,7-6 0,1-1-2,4-4 1,-4-3 119,4-7 1,-2 0 65,1 1 1,-2-1 110,2 0 0,-3 6-87,-1-1 1,0 2 46,0-2 1,-1-2-43,1 7 1,-5 1 224,0 4 65,-1 0 9,6 0 1,-5 4-123,0 1 1,-7 7 74,2-2 1,-2 3-199,2 1 1,-3 1 75,2 0 0,-2-1-713,-2 1 335,7 0-394,1-1 160,7-5 1,-1-3-792,1-6 1327,-7 0 0,5-6 0,-5-3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7.50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177 30 8085,'0'-15'341,"0"7"797,0 1-723,0 7 1,0 13-75,0 7 0,-1 3-345,-4 6 1,-5 4 79,-10 11 0,4-2-310,-4-2 0,4 7 164,1-3 0,1 4-561,-1-4 0,2-2 334,3-3 0,-1 2-498,6-7 0,0 1-36,5-6 831,0-6 0,0-2 0,0-6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7.6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1 442 8085,'14'-21'203,"1"3"-129,0-7 1,6 1 749,4-6 0,7-4-290,3 0 1,5-1-180,0 6 1,2 0-364,2-1 0,-5 7 127,1 4 0,-13 2-1259,3 3 1,-9-1 218,3 0 921,-12 7 0,14-5 0,-10 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7.8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1 8054,'-8'15'-352,"3"-1"1,4 1 61,1 0 0,6-1 1214,4 1 0,5 0-366,4 0 1,4-1-713,7 1 1,-1 0-339,0-1 1,-1-1 491,-3-3 0,2 3 0,-4-5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1:18.3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219 175 7995,'0'-15'187,"0"-6"1,0 5 380,0-4 0,6 4-217,4 1 1,-2 0 10,2 1 1,5 4-345,5 0 0,-1 7 151,-4-2-353,0-3 0,-1 6 216,1-3 0,-5 9-250,-1 0 0,-5 8 76,1-2 0,-4 9-4,-1 6 0,-6-1 21,-4 6 1,-5-3 91,-4 13 0,1-6 195,-7 5 0,1-5-55,-6 6 1,1-1 382,0 5 1,-1-2-164,1-2 0,1 0 161,3-5 0,-1-1-240,7-5 1,4-1-77,5-3 0,7-4-156,-2-6 0,7-7 99,7-3 1,5-4-276,15-1 1,-1 0 101,11 0 1,0-1-382,5-4 1,5-2 176,0-3 1,7-1-666,-2 6 0,-2 0 28,2 5 899,0 0 0,4 0 0,1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1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118 765 8229,'-16'20'0,"-2"-1"425,-2-1 1,2 4-165,8-3 1,-3 1 142,4-5-364,2-1 336,1-6-389,6-1 1,6-15 41,4-7 1,5-3 0,4-10 64,6-3 1,4-9-207,5-5 70,4-5 1,11-9-853,0 0 840,6 0 1,-4 1 92,3-1 95,-3 7-112,-7 1 1,-5 7 80,0 0 0,-6 6 76,1 4-138,-3 3 195,-8 1 41,-2 8-212,0 0 0,-9 9-35,3 3 85,-4 4 736,-3 6-951,-1 0 163,-7 0 0,0 6 64,0 4-144,0 10 69,0 3 0,-7 8 11,-3 3 0,-3 2-15,-1 3 1,-6 5-133,0 0 144,-6 0-10,10 7-804,-12 0 676,12-6 1,-5 4-214,6-9-27,0 2 185,7-17 0,-3 7 14,6-12-154,0-7 105,5 0 0,6-11 641,4 3-571,3-10 170,2-4 1,6-7 30,4-3-182,2-11 1,-1-3 220,4-6-52,-4 7 1,10-11-143,-7 4 388,1-3-197,-1 4 0,-1 4-24,-4 9 220,4-3-9,-11 12 28,4-5-103,-7 6-102,-5 7-130,4 1 91,-12 14-37,6-5 1,-9 16 30,-3-4 1,-1 11 83,-4-1-251,-3 4 46,5 1 1,-12 7-187,1 4 102,-1-5 63,5 1 0,5-6-95,1-1-39,-1 1 177,2-8 0,1 0-280,7-8 122,0 1-134,0-7 176,0-1 1,2-9-70,3-3 188,3-3-62,7-7 1,-1-1-59,1-4 63,0 4-16,-1-12 1,3 10 179,2-6-162,-2 6 1,-1-3 91,-6 6 0,-2 5 304,2 0-139,-4 7 14,1-3-96,-6 6 1,6 3-83,-7 7 0,-2 1 18,-3 14 0,2-6 95,-7 6-386,7-1 146,-10 6 0,11-1-507,-3 0 284,4 1 122,1-7-723,0-2 550,0-6 0,1-2-88,4-4-478,4-2 513,5-7 0,1 0-268,0 0 128,6-13 548,-5 3 0,10-16 0,-6 6 0,6-12 0,-3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30 162 7891,'14'-15'0,"-4"2"0,0 3 130,-7-3 54,10 12 274,-11-6-107,5 0-135,-1 6 76,-4-6-76,4 7-1,-6 0 1,0 7-190,0-6 149,0 13 1,0-6 174,0 6-341,-6 1 49,4 6 0,-11-3 265,3 7-502,4-1 159,-7-1 0,6 5-61,-3-4 14,-3 4 107,12-5 1,-8 3-186,4-6 179,4-1 42,-6-4-192,14-7 154,-6-1 0,13-7 30,-5 0-202,4 0 70,2-13 0,0 1 129,0-12-35,-1 6-12,1-10 1,0 5-161,-1-6 153,1-1 0,-2-4-9,-3 0-208,-4 6-38,-6 0 234,0 5-60,0 1 49,0 0 1,0 3-24,0-1-6,-6 1 22,-2 10 0,-2-2-62,0 6 0,5 0-263,-5 5-89,1 0 193,0 0-175,-4 7 152,12 1 1,-4 7 92,10-1-543,-4-6 388,12-1 1,-4-7-213,5 0 546,8 0 0,0-7 0,8-1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2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16 133 8038,'-9'-15'0,"5"0"736,2 1-322,2 5 195,6-4-299,-4 5 1,11-5 114,-3 3-438,10-3 69,-4 12 1,5-11-78,-6 7 1,4 0-227,1 5 1,1 0 241,-1 0-1273,-4 0 884,12 0 1,-5 0-505,6 0 590,-6 0 0,5 0-413,-4 0 721,4 0 0,1 0 0,1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2.9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618 324 7936,'6'-30'0,"2"1"0,2 0 474,0-1-182,-7 1 0,4 1-19,-7 4 0,0-2 28,0 6 0,0 0 30,0 6-326,0-1 53,-7 7 0,-1-4-110,-7 7 52,7 1 1,-5 4 86,3 0 1,-3 1-96,-1 4 1,-1 5-155,0 9 1,5 4 52,1 7 0,-1 6-152,-5 3 0,2 8 84,3 2 1,-3 12-148,3-3 0,-1 9 80,1-3 1,-3 1-7,3-1 1,-3 3-55,-2 7 1,1-6 5,-1 1 0,0-12 195,1 2 0,-1-5-72,0 0 0,1-10 346,-1-10 1,-5-5-132,1-4 1,-1-4 363,5-6 0,-4-7-156,-1-3 1,-6-4 119,2-1 0,2-1-273,3-4 1,2-8 66,3-7-98,-1-6 0,7 3-96,3-6 1,3-1 157,2 1-509,13-7 226,-3 5 0,16-5-64,-6 7 58,6-7 62,-3 5 0,6-7 101,1 4 0,6 3 0,1-5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3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44 706 7968,'-13'28'0,"2"-2"463,1-2 140,7-6-368,-4 4-12,7-8-113,7-6 0,3-8-160,9-9 110,4-11 0,7-9-28,-1-11-26,7-9 1,-3 2 270,6-7-333,-7 7 1,4-5 56,-6 3 148,-1 3-1085,-6-5 798,-2 1 1,-3 6-480,-3-1 484,3 1 1,-17 13-130,4-3 0,-3 8 131,-2 1 0,-5 7 501,0-1-248,-6 9 0,3 3 420,-7 7-301,-6 14 26,-2 2 0,-2 20-256,1 3 237,-7 10-200,0 3 0,-5 9-10,6 2-84,1-2 1,0 9 181,-1-6 0,7 4-52,4-4 1,-1 0 117,5-5-158,-3-7 0,17-2 54,-4-5-186,3-8 61,2-1 1,5-13-232,0-4 161,7-2 0,-4-7 96,6-1 1,3-5 43,2 1 83,-2-10 0,9 1-17,-7-5 0,3-3-14,-3-7 0,2 2 43,4-2-117,-4 2 0,-6 3 274,0-1-252,-7 0 1,3 5 225,-6 1 33,7 5-227,-11-2-61,6 12 0,-7 4-74,0 10 0,0-2 73,0 6 1,0-4-292,0 4 1,0-6 126,0 2 1,0-4 75,0-1 1,5-5-751,0-1-6,6-5 1,-3 2 234,7-6 596,0 0 0,-1-13 0,1-3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3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7908,'0'-8'1172,"0"2"-697,0 6 0,0 6 237,0 4-428,0 3-121,0-5 0,0 10-481,0-3 307,0 3 0,0-3-555,0-1-127,0 1 0,1-5-130,4 0 1,-2-7 450,7 2 1,0 1 371,5-1 0,-1 0 0,1-5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1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74 147 7951,'-15'-23'0,"2"-3"0,3 7 2234,-3-1-1439,12 5 0,-8 2 96,4 3-531,4-3-28,-6 12-157,7-6-348,0 7-1659,0 0 1,7 0 1831,3 0 0,3 7 0,1 1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4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15 912 7908,'0'15'0,"0"-1"0,0 1 0,-2 1 0,-3 4 0,4-4 0,-4 4 0,3-9 0,2-1 0,7-7 0,3 2 0,3-3 0,1-2 0,3-8 0,2-7 0,4-8 0,6-11 0,3-5 0,2-10 0,-2 1 0,8-5 0,-13-1 0,3-5 0,-6 0 0,1 0 0,-1 0 0,-9 1 337,3-1 13,-10 0 1,0 2-148,-3 3 0,2 5-106,-2 10 256,0 3-215,-5 6 0,-7 8-28,-3 2 239,4 10-169,-7 4 0,3 7 746,-10 4-905,4 3 72,-12 14 0,10 2-16,-6 10-61,6-3 0,-8 12-21,6-4 1,0 2 94,6-2 1,6 2-154,3-7 0,3 5 48,2-4 0,0-8-234,0-7 0,7 1 75,2-1 1,4-5-61,2-6 0,5-4 74,-1 5 1,1-7 212,-5 2 0,-1 2 309,1-2-276,0 6 0,-2-3 40,-3 7 1,-4 5-70,-6-1 0,-2 6 181,-2-6 0,-3 12-32,-3-1 0,-3 2 27,3-2 0,-1 4-108,1 0 0,-1 6-194,6-6 0,-5 2 31,5-2 0,0-9 104,5-1 0,2-1-197,3-3 0,3-7 105,7-8 0,1-4-98,4-1 1,-3-1 110,8-4 1,-1-10-127,6-10 0,-1-4-4,1-5 0,-1 1-93,0-6 1,1 1 68,-1-1 1,-6-2 62,-3 7 1,-6 0 77,-4 4 1,2 1-68,-7 0 1,-1-1 105,-4 1 1,-1 6-58,-4 3 0,2 6 752,-7 4-405,0 3 1,-5 10 85,1 7 0,-1 8 16,0 17 1,1 2-76,-1 7 1,0 2-100,0 3 1,2 2-34,4 2 1,-3 3-93,7-7 0,2-5 38,8-5 0,5-8-166,9-1 0,6-7-303,9-9 0,4-6-566,6-3 0,6-6-387,4-9 0,-1 0 558,0-9 0,1-4 30,5-2 0,-7-3 52,-3-1 567,-3 0 0,-2-7 0,0-2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6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1029 60 7771,'-1'-13'51,"-4"3"0,3 2 691,-3 3-422,-3 3 0,0-9-29,-7 6 0,0 0 25,1 5-451,-1 0 155,-6 0 1,3 7 18,-7 2 0,1 4-205,-6 2 0,1 0 27,0-1 1,-1 8 114,1 2 1,-2 1-79,-4 4 0,4-3 77,-3 9 0,5-4-39,4-2 1,-3 7 104,4 3 1,3 4 15,1 1 0,4-2-38,1-3 0,7 9 8,3-4 0,5-2 83,5-3 1,-2-1-84,7 1 0,0 2 140,4-7 0,1 6-75,0-6 1,0 0-21,-1-4 0,-1-1 36,-3 0 1,-3-1 17,-7-3 0,0 1 4,0-7 0,0 6 103,0-6 0,-5 6-124,0-6 1,-11 1 3,1-5 1,-5-1-172,1 1 133,2 0 0,-10-2 13,2-3 1,-4-2-18,-6-3 0,4-4-140,-3 4 29,3-3 0,2-2-66,-1 0 1,1-2-527,-1-3 441,8-3-908,0 0 690,8-5 0,4 5-58,0-7-700,7-6 686,-4-2 0,14-11-275,3-1 756,9-12 0,11 1 0,7-12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7.4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427 1 7927,'8'6'129,"-3"4"1,-4 3 512,-1 2-478,0 6 1,0 4 54,0 9 1,-6 5 157,-4 10-185,-3 3 0,-8 9 137,-4 3-255,4 3-1128,-7 6 1274,5 1-343,-6-1 138,0 1 1,-1-3 214,1-2-634,-1 3 316,8-18 1,-5 6-84,8-16-212,-1 4 268,6-17 1,0-2 248,5-9-146,2-4-7,1-8 1434,4-1-1247,-5-14-44,7-8 0,0-7-43,0-8 0,0-6 12,0-3 94,0-3-110,0-2 1,5 1 92,0 4-301,7-4 87,-4 6 1,7-1 169,-1 4-262,1 3 43,0 8 0,-1-3-70,1 6 182,0 1-21,-1 4 0,3 5-161,2 0-6,4 7 120,0-10 1,5 10-7,-4-7 0,-1 5 9,2-5 28,-7 7-8,9-3 1,-10 6 89,2 0-93,-2 0 2,-9 0 1,3 6 100,-6 4-99,0 3 4,-5 2 101,0-1-85,0 8-7,0-6 28,-6 12 0,2-10 0,-5 6 1,4 1-8,-5 4 210,0-6-211,2 5 1,-4-5 198,8 6-9,-1-6-170,-2 5 1,5-6 47,-2 8-38,-5-7 0,8 3 43,-4-7-189,-3 1-1,6-5 156,-4-1-194,6 1 191,-7-7 8,5 5-35,-4-11 1,6 3-47,0-10 269,0 3-125,0-11 1,0 3 86,0-9-169,0 3 45,0-6-202,0 1 165,0-2 0,5-6 54,0-1-202,6 8 68,-3-6 1,0 7 87,-3-4-178,3-3 58,-6 12 0,6-10 20,-3 6 17,-3 1 27,4 10 168,-6-4-180,0 12 6,0-6 222,0 1-169,0 4 1,0-3 120,0 10-147,0 3-3,0 0 0,2-1 6,3-7 0,3 0-11,7 0 1,-1 0-53,1 0 1,1 0 60,4 0 0,-4-5 6,4 0-14,-4 0 3,-1-1-50,6 4 43,-4-4 0,4 1-50,-6 0 1,-1-5-4,1 5 0,0-2 47,-1 3-31,-6 2 27,6-5 1,-11 7 5,7 0-20,-7 0 11,3 7 169,-6 1-80,0 7 0,0 0-83,0-1 251,-6 7-231,-2-4 1,-5 11 21,3-4-52,-3 4 41,5 1 1,-2 4 62,0-4 15,7 10-76,-10-14 0,11 6-95,-3-6 90,4-8 0,1 5 0,1-8-82,4 1 1,-2-7 31,7-3 0,0-3-96,5-2 1,1-2 107,4-3 0,-2-8-9,6-6 1,-6-3 70,2 3 1,1 1-70,-2-7 1,1 7 189,-5-1 1,-1 2-97,1 3 1,-2-1 27,-3 0 1,3 7 168,-3 3 222,-4-3-346,7 6-65,-11-4 0,5 8-124,-7 2 0,0 5 121,0 5 0,0 8-22,0 2 1,0-1-6,0 1 1,-2-1-2,-3 2 0,3 1-31,-2-7 0,2 1-9,2-5 1,5-1-156,0 1 1,6-7-269,-1-3 0,3-3-71,2-2 0,-1-2 124,1-3 0,0-1-297,-1-4 1,1-3 125,0 3 1,1-3-27,4-2 0,-4 1 151,4-1 1,-4 2 40,-1 3 1,-1-3 42,1 3 322,0 4 0,6-7 0,2 5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7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632 89 7866,'2'-20'134,"3"0"1,-4 6 246,4 4 0,-3 5 24,-2-5 0,-2 7-124,-3-2 0,2 3-112,-7 2 1,-1 7 150,-9 3-118,4 3-31,-12 8 1,5 2-37,-6 6 0,-2 2-158,-3 4 1,1 2 36,-6 7 0,-1 0-159,-4 0 0,2 7 64,3 3 0,-2-3 36,7-2 1,4-5-69,6-5 0,6-3-70,-2-7 1,9-1-348,1-4 390,7 4 1,-4-11 39,7 2 1,2-9 7,3-5 194,3 3-63,6-6 1,1 4 83,0-6 29,6 0-181,-5-6 0,6 4 80,-8-3 0,6-1 78,0 1 284,-1-7-267,-4 11 105,0-6-105,-7 7 1,-2 7-32,-6 2 386,0 5-266,0 7 0,0-3 2,0 6-215,-6 1 1,2 2-151,-5-2 1,5 6-17,0-6 132,2 6 1,2-14-215,0 8 111,0-7 94,0 3-716,6-13 480,3 5 1,10-11-544,1 3 235,6-3 273,-3-2 1,6-7-516,1-3 372,5-9-54,-3-4 489,3 0 0,1-18 0,2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8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618 16 7864,'8'-9'126,"-1"3"1,-7 9 214,0 7 0,-2 8 289,-3 16-307,-10 4-173,-7 12 1,-10 6-176,-2 13 0,2 6 0,-8 13 65,-1 0 0,-1 2 104,20-44 1,0 1 0,-1 1 0,0 0-147,-2 4 0,1-1 0,4-3 0,-1-1 118,-23 41 0,12-8-324,2-11 1,2-7 87,9-13 0,4-3-591,5-17 712,7-3-40,-3-18 1,6-4-133,0-14 1,1-7 81,4-12 1,-2-7 391,7-3 1,-7-4-292,2-1 1,2 0 119,-2 0 1,0 0 1,-5 0 1,5 5 168,-1 0 1,1 11-14,-5-2 0,0 11 88,0-1-98,0 4-128,0 8 1,0 3-140,0 10 0,0 3 32,0 7 0,0-1-162,0 1 1,5 0 80,0-1 0,7-1-59,-3-3 1,11-3-9,4-7 0,4 0 94,2 0 0,-1 0-16,0 0 0,6-5 9,-1 0 0,5-7 166,-4 3 0,-1-4-84,-5-2 1,-4 0-32,-1 1 1,-6 4-22,2 0 1,-4 7-4,-1-2 0,-5-2 187,-1 2-121,-5 0 91,2 5 0,-6 7-82,0 3 0,-1 3 167,-4 2 0,-2 6-42,-3 3 0,-3 4-49,3 1 1,-3 6-69,-1-1 0,-1 2-6,0-2 1,7-3-100,3 4 1,-1-9 237,1-2-577,0-6 1,11 2 166,4-10 0,3-4-16,2-6 0,0 0 79,-1 0 1,3-6 80,2-4 0,-2-3 6,2-2 0,-2 0 13,-3 1 0,6-1 187,-1 0 1,-4 1 73,-5-1 93,0 0-240,4 0 0,-4 7 489,0 3-10,-7 4-395,4 1 1,-7 6-49,0 4 1,0 5 8,0 4 1,-2-2-86,-3 2 0,4 3-154,-4-3 0,3 6 24,2-6 1,0 1 88,0-6 1,0-4-1034,0 0 744,7-7 1,1 4-541,7-7 1,-1 0 127,1 0 1,-5-2-35,0-3 1,-1-1-49,6-4 0,0-3 280,-1 3 0,0-3-75,-5-2 1,4-1 564,-3-4 0,3 4 0,2-5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6:59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44 160 7840,'9'0'0,"-3"2"0,-6 3 0,5 3 0,0 7 1315,0 6-799,-5-5 1,-2 12 110,-3-3-396,4 9 1,-11-3-70,7 3 0,-4 2 26,4-2 0,-5 1-187,5-6 0,-5-1 84,5-4 0,0-2-273,5-8 0,0-4-13,0 0-144,0-7 236,0-9 1,2-11-42,3-12 0,1-1 267,4 1 0,2-5-105,-7 0 1,4-7 184,-4 1 1,5-2-51,-5-2 1,1 5 22,-1 0 0,-3 6-34,3-1 0,1 9-86,-1 5 45,0 4 0,-3 8-14,3 3 0,-4 5-61,4 5 1,3 3 46,2 7 1,3 0 83,2-1 0,1 4-89,4-3 1,3 1 84,6-11 1,2 5-61,4-5 1,-3 0-88,7-5 1,-6 0 35,1 0 1,2-7-125,-1-3 0,-1-3 96,-5-1 0,-1 1-139,-3 3 0,-4-3-179,-6 3 0,-1-3 107,1-2 0,-7 0-12,-3 1 1,2 4 142,-3 0 0,0 7 177,-9-2 1,-3-2-62,-7 3 1,0 0 162,1 9 0,-6 8-49,0 7 1,-6 6-106,2-2 1,-2 11 89,1 4 1,-3 2 11,4-2 1,-4 5-77,-1 0 1,4-1-16,1 1 0,11-2-10,-2-8 0,10 1-45,0-6 0,3-1-120,2-4 1,2-4-154,3-10 0,8 1 88,7-6 0,4 0 112,-4-5 1,8-8 4,1-7 0,-5-4 54,6-6 1,-4-3-6,3 4 1,-1-2 1,-3 1 0,-3-3 19,-2 4 0,-5 3 28,-1 1 0,0-1 281,-10 1-84,8 1 298,-11 4-135,6 0-342,-7 7 0,0 5-36,0 13 0,-7 1 15,-2 14 1,1-1 5,-2 6 1,2-1 45,-2 0 0,-2-1-191,7-3 1,1 1 85,4-7 1,1 4-191,4-8 0,5 1 62,9-11 1,-1 0 109,7-5 1,-1 0 35,6 0 1,-1-7-15,1-2 1,-1 0 15,0 0 0,-1 5 3,-3 0 0,1-3-69,-7 2 0,6 0 53,-6 5 0,1 2-190,-5 3 0,-1 3 53,1 7 1,2 1-138,2 4 1,-3-4 52,4 3 1,-2-2-237,2-3 0,1 1-127,3 0 0,4-7-825,-3-3 1419,2 3 0,3-6 0,-1 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0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1 7878,'-23'50'0,"-5"3"0,3 5 0,3 6-8,-3 0-774,7 6 1003,-3-10 1,8 11 176,3-8 0,3 6-51,7-5 1,7 1-171,3-1 0,9-4-28,6 4 1,9-5-104,5-5 0,10 3 58,5-3 0,10-4-90,5-1 0,6-5 78,8-5 0,10-3 17,-37-20 0,1-2-997,-2 1 0,2-1 935,8-2 1,1-1-1,0 1 1,0-1 58,5 0 0,0-2-11,5-4 1,0-1-45,4 6 0,2 0 1,5-6-1,2-2 53,4 3 0,1 0 58,3-1 0,2-1-119,-31-3 1,0 0-1,1 0 1,3 0-1,0 0 1,0 0-59,2 0 0,1 0 0,1 0-251,4-2 1,1 0 0,0-1 0,1 1 0,0-1 0,1 0 247,3-1 0,1-1 1,-1-1-1,0 2 1,-1-1-1,1 0 14,-2 0 1,1 0 0,1 0 0,7 0-1,2 0 1,-1 0-42,-1 0 0,0 0 0,0 1 1,-18 0-1,0 0 0,1 1 0,-1-1-208,23-1 1,0 0 0,0 0 0,-21 2 0,0 1 0,0 0 0,1-1 238,-1 1 0,0-1 1,0 1-1,0 0 1,3-1-1,-1 2 1,1-1-1,0-1-318,-1 1 0,1 0 0,-1-1 0,1 1 317,2-2 1,0 1 0,0-1 0,1 2 0,0 0-1,0 2 1,0-1 0,1 0-66,1-1 0,1 0 1,0-1-1,0 1 0,0 0 1,1 1-1,0 0 1,1 0 76,1-2 1,0 1-1,1-1 1,-1 1-1,0 0 1,0 0-1,0 0 1,0 0-41,2-1 1,-1 1 0,1-1 0,0 1 0,2-1-1,0 0 1,0 0 0,0 0 21,-1 2 1,0 0 0,-1 0-1,2 0 1,3-2 0,1 1-1,0-1 1,0 1-4,-4 0 0,0 1 1,0 0-1,0 0 0,1-1 1,0-1-1,1 0 0,-1 1 23,3 0 1,0 1-1,0 0 1,0 0-1,-2 0 1,1-1 0,0 1-1,-1 0-4,-2 1 0,0 0 1,0 0-1,0 0 1,-1 0-1,0 0 0,0 0 1,0 0 0,1 0 1,0 0 0,0 0-1,0 0 1,-3 0 0,-1 0 0,0 0-1,1 0-18,1 0 1,1 0 0,0 0 0,0 0-1,-2 0 1,1 1 0,-2-1 0,0 1 7,-3 0 0,-2 0 0,0 1 0,0-1 1,1 0-1,0-1 0,0 1 0,0 0-229,-1 1 1,-1 0 0,1 1 0,-2 0 110,0 0 0,-1 2 0,0-1 0,-1 0 107,-2 0 0,-1 0 1,0 0-1,-1 0 1,24 5-1,-2 0 0,0 0-219,-4-3 1,-2 0-1,1 1 1,2 1-1,0 1 1,0 0 243,-7 0 0,0-1 0,0 0 0,2 0 0,1 1 0,-1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3:45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0 133 8447,'15'0'962,"-7"0"0,10 5-292,-3 0-488,3 0 34,-3-5 0,6 0 216,3 0-787,4 0 299,8 0 0,-3-2 260,6-3-809,0-3 0,5-7 181,0 1-814,0-8 835,1 12 1,-1-9-360,0 9 1,1 2 761,4-2 0,-3 0 0,5-4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7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15 8086,'0'-8'1125,"-7"1"0,4 14-708,-7 3 1,2 4 57,-2 6-181,-3 3-24,5 6-94,-7 7 1,0 3 175,1 10-363,-1-3 94,7 11 0,-5-3 75,3 10-80,-3-4 1,-2 10-43,0-6 1,6-2-346,-1-8 0,5 0-430,-5-10 1,7 2 371,-2-12 0,3-6-1000,2-8 421,0-4 299,0-8 0,0-10 647,0-12 0,7-8 0,1-7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7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1 280 8062,'14'-15'1632,"1"7"-408,6-5-711,2 5 1,7-7-345,-1 0 0,7 1-542,3-1 0,-3 0 264,-2 0-985,4 1 753,0-1 1,1 0-66,0 1-1285,0-1 707,-1 0 984,4 1 0,-4-8 0,6-1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2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15 7968,'0'-8'963,"0"1"-702,-7 27 1,-1-2 93,-7 16 1,-1 5-78,-4 6 0,2 5-11,-6 9 1,-2 6-30,-8 4 1,1 4-172,-6 6 0,6-1-82,-1 10 1,3-9 82,1 4 0,7-8-78,4-6 0,4-10 21,5-10 1,4-12-304,6-7 1,0-3 168,0-7 0,1-5-60,4-6 1,4-5 100,5 1 0,1-10 195,0-5 0,4-3 89,1-2 0,1-5-93,-1 1 0,-4-6-75,4 6 0,1-1 7,-2 6 1,1-6-24,-5 0 1,-6 6 30,1 4 0,-5 7-188,5-2 314,-7 3-95,4 2 0,-7 8-40,0 7 1,0 0 19,0 4 1,0 2-223,0-1 0,-2 5 72,-3-6 1,4 1-758,-4-6 336,3 1 511,9-7 0,7-1 0,9-7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8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309 324 7672,'15'-6'-974,"-1"-3"1087,1-5 0,-5-3-35,0-2 207,-7 3-119,10-6 0,-11 3 255,3-1-278,-4-6-57,6 10 0,-6-11-11,4 8 39,-3-1-21,-9 6 0,4-1 48,-7 0 0,1 5-66,-6 1 1,-5 5 5,1-1 0,-6 4 17,6 1 1,-6 0-7,5 0 0,-4 6-115,4 4 0,-4 3 113,4 2 0,-1 6-175,1 4 0,4 9 38,-3 5 1,-1-1 23,5 1 1,-3-5-18,8 5 1,4-4-13,1 4 0,3-8 13,2-2-68,7 1 85,1-14 0,8 4 46,4-11 1,-2-2-37,7-7 1,-1-2 43,5-3 0,2-9-32,4-11 245,-11-3-114,17-1 1,-21 0-61,9-1 1,-4-1 19,-1-3 0,2 3 8,-6-3 63,-1 3-106,-4 8 1,0-3-100,-1 6 0,-4 0 184,0 6 237,-7-1-60,4 0-91,-7 7-202,0 2-40,0 19 1,-2 3 47,-3 13 1,4 1 3,-4-1 0,3 1-95,2-1 12,0 0 0,0-1 111,0-3-250,0-4-1,7-6 148,-6-1-168,12-6 83,-4-1 0,5-7 64,1 0 90,0 0-62,-1 0 0,1-7 47,0-2 0,4-4 3,1-2 1,0-5 119,-6 1 32,1-7-185,0 9 255,-1-4-230,1 6 1,0 2 56,-1 3 173,-5-3 38,4 12-191,-5-6-230,0 7 245,5 0-19,-11 0-110,11 7 62,-12 7 1,6 3-73,-7 2 81,6 4-18,-4 0 1,5 2-172,-7-1 156,6-6 1,-3-2-64,7-6 55,0 0 1,0-2 0,0-3-261,-1-3 123,6-2 0,5-7 64,-1-3 48,1-3 0,-5-6-47,-1-1 154,1 0-121,6-1 10,-4 5 0,4-10 48,-6 6-69,-1 1 16,-6 4 90,5 0-74,-4 7 0,0-3-9,1 6 88,-6-7-70,9 11 120,-12-6 60,12 7 1,-9 0 50,5 0 1,-5 2-115,1 3 0,-2 3-20,2 6 0,-4 1-58,4 0 0,2 0 3,-2-1 1,4 1-16,-4 0 0,7-6-141,-2 1 1,3-5 203,1 5-388,1-7 176,0 4 1,-1-9-204,1-3 311,0 4 1,0-12-77,-1 3 270,1 3-218,0-6 1,-1 7 75,1-4-59,0-3 0,-1 9-26,1-5 218,-7 5-159,5-2 32,-4 6-193,5 0 159,-6 0 148,5 0 2,-11 0-152,11 6 0,-11 3 346,3 5-166,3 1-8,-7 0 0,11-1-48,-7 1 1,6 0 32,-1-1-314,-3-5 232,6 4 0,-5-10 123,7 7-851,-1-7 465,1 4 0,-2-9-822,-3-3 517,3 3 239,-5-11 0,5 10-573,-3-7 254,3 7-48,-5-10-2,7 11-56,-7-4 14,5 6 662,-11 0 0,11 6 0,-5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9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74 8151,'-13'-15'0,"1"0"1119,2 1-536,7 6 1,-5-4 587,3 7 0,2 0-398,-7 5-784,7 0 175,-10 0 1,9 2 164,-6 3-1749,7-4 1016,-10 13 0,12-11-912,-4 7 721,-4-1 130,8 6 1,-6-5-1518,7 0 1202,0 0 780,0 4 0,7 1 0,1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9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191 103 7927,'0'-25'-77,"0"3"-1,0 0 78,0 3 1045,0 11-200,0 1-152,0 7-580,-6 0 51,4 7 1,-9 6-76,6 6-110,-6 7 199,2 4 0,-5 9-417,-1 10 143,0 3-746,1 14 653,5-6 1,-4 10 30,4-6 133,-5 13 0,5-15-94,-1 6 0,7-6-344,-2-3 312,3-7 109,-4-1 1,4-7 279,-3 0 8,3-6-273,2-9 146,7-1-111,-5-12 1,11 6 36,-4-8 485,-2-6-616,6-1 0,-3-7 401,9 0-462,-2-7 72,10-1 0,-10-11-18,2-1 84,4-6-24,-6 10 1,4-7 126,-6 3-181,-1 4 47,1-5 238,0 6-214,-1 7 0,-4-4-11,0 7 219,-7 0-88,10 5 0,-11 2-83,3 3 337,3 3-197,-6 7 0,4 4 186,-6 1-249,0 6-35,0 4 0,5-1-155,0 0-19,0 1 186,-5-14-802,0 12 509,0-18 0,6 8-46,4-13-864,-3-1 724,6-4 1,-5-6 403,7-4 0,6-9 0,2-4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09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45 8203,'-15'-8'758,"1"-5"92,5 11-115,-4-11-350,12 11-733,-6-4 1,7 12 0,2 2-420,3 1 0,-2 4-693,7-4 1460,0-2 0,4 13 0,1-4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177 162 7618,'5'-20'0,"0"1"-159,-2 1 0,1 1 336,1 3 1,-4-1 41,4 0 1,-5 2-29,-5 4 0,2-3 52,-7 7 0,0 0-10,-4 5 1,4 2-198,0 3 0,-1 3 45,-9 7 0,4 4-102,-4 1 1,4 6 75,1-1 0,5 7-16,0 2 0,2 6 68,-2-6 1,4 0-20,6-4 1,0-6-149,0 1 0,6-7-196,4 1 0,3-9 69,2-5 1,5-3-85,-1-2 1,7-2-115,-1-3 0,-2-3 105,1-7 1,-1-4 279,2-1 0,2-6 0,-4 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0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7927,'0'15'0,"0"0"34,0-1 1,0 3 33,0 2 1,0-1 643,0 7 1,0-6-198,0 6 0,0-1-354,0 5 0,0-1 168,0-3-396,7 2 1,-4-10-278,7 2 0,-6-7-229,6-3 442,-7-5 0,11 2 29,-5-6 1,4-8-63,2-7 0,0-1-181,-1-8 157,8 6 1,-9-5 14,6 3 290,-12 4-73,12-5 1,-11 6-175,7 0 533,-7 7-93,5 2 286,-5 6-393,7 0 0,-5 1 51,0 4 189,-7 3-218,3 7 1,-1 0-150,0-1 1,5 6 100,-5 0 1,5 1-503,-6-2 1,8-2 210,-2 2 1,8-7-600,1-3 1,6-4 12,-6 5 0,6-7 700,-6 2 0,14 3 0,-2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1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7943,'0'-23'0,"0"4"805,0 3-304,0 7-250,7 3 0,-5 7-55,3 4 0,-2 10-27,2 10 1,-4 9-36,4 5-59,-3 10 0,-2 8-170,0 7 0,0 6 83,0-1 1,0 4-262,0 6 1,0-4 191,0 3 0,0-3-311,0-1 0,0-7 29,0-4 1,0-4-467,0-5 635,0-3 0,6-14-430,4-2 262,-3-4 362,6-8 0,-5-2 0,7-7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1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0 853 7872,'8'-15'798,"5"-6"0,-5 3-376,7-6 0,5-1-19,-1-4 0,8-2-7,-3-4-332,4 4 96,8-11 1,-4 9 159,8-6-678,-8 0 346,11-5 1,-12 5-945,3-1 490,4 1 357,-7 2 0,0 1-866,-7 6 495,1 1 41,-2 0 0,-2 1-216,-7 3 0,1 2 655,0 4 0,0-4 0,-1-6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1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 7872,'0'14'98,"-6"8"0,4-6 118,-3 3 0,5-1 389,5 2 1,3-2 401,7 6-491,0-6-243,-1 10 1,1-10-43,0 7-236,0-7 219,6 3-1194,-5-6 0,12-1 274,-4 1 604,-2-7-1335,5-1 956,-4-1 1,5-4 480,-3 3 0,2-10 0,-4-3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12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868 1 7906,'-15'0'0,"1"0"136,-1 0 15,0 0 0,-4 0 67,-1 0 0,-6 0 132,2 0-316,-4 0 0,-2 1 274,1 4-102,0 3-285,-1 1 0,-1 2 56,-3-6-92,3 6 216,-5-2 1,8 10 41,4 1 0,-4 1-85,3-1 1,-2 2-1,-3 9-145,1 4 1,-1-3 118,1 8 0,0-1-14,-1 5-1,6 0-185,-1 0 213,7 7 0,-3-6 39,6 4 1,2-4 206,3-6-276,4 3-56,6-4 68,0-1 0,6-1-10,4-6 0,3-3 6,2-2 0,1-4 70,4-6-160,-4 0 106,12-1 0,-10-6 253,7-3-141,-1-3 0,1-5-105,-1-7 1,-1 0 11,1-10 1,3-2-401,-8-3 1,1-3 176,-6-1 1,-4 4-258,0 1 268,-7-1 1,4 1 54,-7-1 1,0 3 10,0-3 1,0 4 174,0 6-255,0 0 30,-7 1 247,-1-1 172,-7 7-33,1 1-156,6 7 315,1 7-210,7-5 1,0 11-8,0-4 116,7-2-243,1-1 1,8-1-143,4 0-58,3 0 206,6-5 1,2-1-502,3-4 302,4-4 1,6-5-1759,0-1 1246,0-6 1,5-2-50,0-6 691,0-1 0,-5 1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2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72 7950,'-6'-21'0,"2"6"699,-5 1 198,5-1 1,-4 13-463,3-3 0,4 5-172,-4 5 1,-2 4-853,2 5 0,0 1 350,5 0 0,0-1-439,0 1 0,2 0 678,3-1 0,3 1 0,7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3:50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1985 413 8175,'-15'-7'-173,"5"5"62,0-3 1,1 2-77,-6-2 168,0 4 0,0-8 0,1 6 0,-1-2 86,0 2 0,1 1-83,-1 2 1,0-4 118,1-1 1,-1 0-113,0 5 1,-4 0 98,-1 0 1,0 0-13,6 0 1,-3 1 24,-2 4 0,2-3-3,-2 3 1,-2 1 48,1-1 0,0 5-51,6-5 0,-6 5-37,1-5 0,-6 6 36,5-1 1,-4-2-111,4 2 1,-6-2 98,2 2 1,1 3-86,-2-3 0,1 3 62,-6 1 1,1 1-20,0 0 0,-1 4-3,1 1 0,-1 0 14,1-6 1,5 1-111,-1 0 1,1 4 100,-6 1 1,6 0-108,-1-6 0,6 3 89,-6 2 0,5-3 40,-4 4 1,4-4-26,-4-1 1,4 0 0,-4 0 0,4-1 1,-4 1 1,6 4-13,-2 1 1,-1 0-4,1-6 1,-4 3 14,4 2 0,1-2-43,4 2 0,0-1 35,0 2 0,-4-4 16,-1 4 1,1-2-25,4 1 1,0-1 0,1 7 0,1-7 3,3 1 1,-3 3-1,3-3 1,-3 6 18,-2-6 1,2 7-14,3-1 1,-3-4-32,3-1 0,2 3 26,-2 1 0,2-1-40,-2 1 1,-1-1 79,6 2 0,-6 1 1,1-6 1,-3 6 50,-2-2 0,5-1-81,0 2 1,1-1 25,-6 5 0,5-4-10,0-1 0,2-1-37,-2 2 0,-1 1 49,6-6 1,-5 1-159,5-2 0,-1-2 76,1 2 1,2 3-131,-7-3 1,7 2 108,-2-1 1,-2-4 23,2 4 1,-1 1 128,1-1 1,3 4-127,-3-4 0,4 1 38,1-1 0,-5-2-24,0 6 0,0-1 34,5 1 0,0 3-39,0-8 1,-2 6 1,-3-6 1,4 6-20,-4-6 0,3 1 26,2-5 1,0-1-19,0 1 1,0 5 7,0-1 1,2 1-11,3-5 0,-4 1 8,4 4 1,-3-4 22,-2 3 0,2 3 46,3-3 0,-4 1 8,4-5 0,-3 4 58,-2 1 0,1 1-102,4-1 0,-3-4-15,3 4 1,-4 1 29,-1-2 1,0 3-101,0-3 1,5-1 68,0 7 1,0-7-3,-5 1 0,2-2-29,3-3 0,-4 1-2,4 0 0,-2-1 16,2 1 0,-3-5 4,3 0 28,3-1 0,-1 6-23,2 0 0,0-2 104,-5-3 0,-2 3-97,3-3 1,1 3 4,-1 1 1,2-1-24,-2-3 0,-4 3 30,4-3 1,2 3-146,-2 2 133,6 0 1,-8-1-56,7 1 1,-5-2 41,5-3 0,-5 1 2,5-6 0,-5 5-3,4-5 1,-4 5 5,5-5 0,-5 4 14,5-4-9,0 7 1,3-4-13,-4 7 1,5-6 7,-5 1 1,-1-5-11,2 5 0,-5-2 8,5 2 1,-2 3-25,2-3 0,3 1 12,-3-1 0,1 3-1,-1-3 0,3-2-33,-3 2 0,3-2 35,2 2 0,-1 1-2,1-6 1,-5 6-2,0-1 0,-1-2 14,6 2 1,-2-5-16,-3 5 1,3-2 19,-3 2 1,3 1 40,2-6 1,-1 5 7,1-5 0,-5 5-22,0-5 0,-1 4 12,6-4 0,0 5-46,0-5 0,-1 6 17,1-1 1,0-3-1,-1-2 1,1 1 42,0-1-47,6 7 1,0-6 18,4 4 0,-4-2-2,-6-3 0,-1-3-28,1 2 1,0-2 2,-1-2 0,3 5 2,2 0 0,-2 1 10,2-1 0,3-3 1,-3 3 1,2-2-4,-1 2 1,-2-3 124,6 3 1,-6-4-38,2-1 0,1 5-33,-1 0 1,4 0-63,-4-5 1,0 0 46,-6 0 0,6 5-124,-1 0 1,1 0 108,-5-5 0,-1 0-109,1 0 0,0 5 84,0-1 1,4 1-47,1-5 0,-1 0 37,-4 0 1,0 0-6,-1 0 1,1 2-2,0 3 0,0-4 4,-1 4 0,6-3 82,-1-2 0,1 5-77,-5 0 1,1 0 33,4-5 0,-4 0-23,4 0 0,-2 0-3,1 0 0,-3 0 9,4 0 0,-2 1-2,2 4 1,-4-3 1,4 3 0,-4-4 4,-1-1 0,4 0-76,1 0 1,-1 0 59,-4 0 0,0 0-68,-1 0 1,6 0 61,0 0 1,-1 2-37,-4 3 1,5-3 23,-1 2 1,2-2 40,-1-2 0,-4 0 4,4 0 1,1 0 14,-1 0 1,4 0 25,-4 0 1,1 0 13,-1 0 1,-2 0 11,6 0 1,-4 0-59,4 0 1,-4 0-60,4 0 0,-6 0 63,2 0 1,1 0-98,-1 0 1,1 0 52,-1 0 0,-4 0-9,4 0 1,1-5-105,-2 0 1,1 0 102,-5 5 1,4 0-84,1 0 0,-1-1 68,-4-4 0,0 3-2,0-3 0,4 4-4,1 1 1,-1-5 86,-4 0 1,0 0-73,-1 5 1,6 0 5,0 0 0,-1 0 14,-4 0 1,5 0-8,-1 0 0,1 0-21,-6 0 0,6 0 17,0 0 1,-1 0-97,-4 0 0,5 0 80,-1 0 0,1 0-6,-6 0 1,6 0 12,0 0 0,-1 0-11,-4 0 0,0 0 8,-1 0 1,6 2-11,-1 3 0,1-4 25,-5 4 0,-1-3-18,1-2 1,0 0 78,0 0 0,4 0-69,1 0 1,1 0-1,-1 0 0,-4 0 14,4 0 0,1-5-9,-2 0 0,6-5 9,-6 5 1,6-5-7,-5 6 1,4-3-16,-4 2 0,1 3 11,-1-2 0,-3 0-27,8-1 1,-7 4 41,2-4 0,1-2 1,-2 2 1,3-1-26,-3 1 0,-2 2 8,2-7 0,2 7 4,-1-2 1,4-2-3,-4 2 1,1-4 33,-1 4 1,-2-2-31,6 2 1,-4 2-20,4-7 0,-4 7 28,5-2 0,-3-2-1,3 3 0,1-3 24,-6 2 1,6 3-28,-2-2 0,-1-3-20,2 2 0,-6-5 21,6 5 0,-6-1 58,6 1 1,-6 2-70,6-7 1,-5 5 14,4-5 0,-6 5-29,2-4 0,-2 4-1,1-5 1,-3 5-61,4-5 0,-2 5 80,2-5 0,-4 2-40,4-2 0,-4-1 30,-1 6 1,4-6 30,1 1 1,-1 2-40,-4-2 1,5 5 37,-1-5 1,1 2-30,-5-2 0,4-3 31,1 3 1,4-3-26,-4-1 0,-1-1-12,-4 0 0,5 1-19,-1-1 0,1 0 30,-5 0 0,-1 1-1,1-1 1,5 0-10,-1 1 1,1-3 93,-5-2 0,-1 2-84,1-2 0,0 2-1,-1 3 0,1-1-4,0 0 1,-1 1-4,1-1 1,0 0 8,0 1 1,-1-1 6,1 0 1,0 0-30,-1 1 1,1-1 19,0 0 0,-1 1-27,1-1 0,0 0 13,0 1 0,-1-1 3,1 0 0,0 0 0,-1 1 1,-2 1 3,2 3 1,-7-3-48,8 3 1,-4-3 40,4-2 0,0 1-48,-1-1 1,-1 0 40,-3 0 0,3 1-49,-3-1 1,3-1 39,2-4 0,-2 4 33,-3-4 1,3 4-37,-4 1 0,0-1 2,0-4 0,0 4 23,0-4 0,3 4-14,-7 1 0,6 1 131,-1-1 0,-3 5-122,-3 0 0,3 0 156,-2-4 0,1-1-109,-1 0 0,-1 1-1,5-1 0,-4 5-49,5 0 0,-7 1 0,2-6 1,2 0-92,-2 1 1,4-1 116,-4 0 1,2 0-139,-2 1 1,-4-1 94,4 0 0,-1 6 7,0-1 1,-2 0-40,3-5 1,-3 1-4,-2-1 0,5 0 36,-1 0 1,1-4 2,-5-1 0,5 1 118,0 4 1,0 0-72,-5 1 1,0-1 32,0 0 0,0 0-59,0 1 55,7-1 0,-6 0-23,4 1-9,-3-1 1,-2 0-16,0 1-13,0-1 1,0 0 11,0 0 0,0 6 0,0-1 0,-5 0-58,0-5 0,0 1 51,5-1 0,-5 4-134,0-4 0,-1 7 125,1-12 0,3 7-7,-3-7 0,2 9 28,-2 1 1,3 0 0,-2-4 0,-3-1 46,2 0 0,-1 1-67,1-1 1,3 0 61,-3 0 0,-1 1-41,1-1 0,-2 5-7,2 0 1,2 1-27,-7-6 0,7 0-5,-2 1 0,-1-1 1,1 0 0,-5 0-10,5 1 1,-5-1-25,5 0 0,-5 1 43,6-1 0,-6 0-2,5 1 0,-5-1-4,5 0 1,-5 0 86,5 1 0,-6-1-62,1 0 1,2 2 9,-2 4 1,5-5-5,-4 5 0,4-4-9,-5-2 1,2 0 0,-2 0 7,-3 1 0,5-1-23,-7 0 1,5 1 18,0-1 0,1 0-21,-6 1 0,2-1 9,3 0 1,-3 5 1,3 1 0,-3-1 2,-2-5 0,1 0 0,-1 1 0,0 4 28,1 0 1,0 0-27,5-4 1,-4-1 144,3 0 0,-3 1-130,-2-1 1,0 0 25,1 0 0,-1 1-17,0-1 1,1 0 0,-1 1 0,0-1-26,0 0 0,1 1 34,-1-1 0,0 0-190,1 0 1,-6 1 98,0-1 1,1 0 18,4 1 1,-1-1 12,-4 0 0,4 1 30,-4-1 1,-1 0-19,1 0 1,-1 1 10,2-1 0,2 0 1,-2 1 1,-3 4-11,3 0 1,-1 0 19,6-4 1,-6-1-11,0 0 1,-1 2 0,2 3 1,2-3-7,-2 3 1,-3-1 9,3 1 0,-2-1-17,1 6 1,4-7 0,-4 3 1,-1 0-17,1 0 0,-1 4 21,1-5 0,4 5 4,-4-5 1,-1 5-7,2-4 1,-1 4 12,5-5 0,-4 5-14,-1-5 1,1 5 19,4-5 1,-5 7-19,1-2 1,-1-1 3,5 1 0,-4-2-3,-1 2 0,1 4 3,4-4 0,-1-2 5,-4 2 1,4 1-7,-4 4 1,4-5 6,1 0 0,-1 0-7,-4 5 1,4-5 8,-4 0 1,4 0-14,1 5 0,0 0 0,1 0 1,-3-1-8,-2-4 0,2 3 11,-2-3 1,1 3 5,-2 2 1,4 0-9,-4 0 1,4 0-11,1 0 0,-4-1 9,-1-4 0,0 3 13,6-3 1,-6 4 87,1 1 1,-3-2-91,3-3 1,2 4 45,-2-4 1,1 3-36,-2 2 1,4-5-42,-4 0 0,-1 0 45,1 5 0,1 0-141,4 0 0,-4 0 105,-1 0 0,-1-5-10,1 1 0,4-1 8,-4 5 0,-1 0-11,1 0 0,-4 0 43,4 0 1,-4 0-39,4 0 0,-4 0 53,4 0 1,-6 0-42,1 0 0,3 0 38,-3 0 1,1 0-28,-6 0 1,6-5 5,-1 0 0,1 0-19,-6 5 1,1 0-4,0 0 1,4 0-67,1 0 0,-1 2 72,-4 2 0,1-2-1,3 3 0,-2 2-8,2-3 1,-3 3 2,-1-2 0,0-2-4,-1 7 1,4-2-74,-3 2 0,2 3 77,-7-3 0,3-2 2,2 2 1,-1-5-34,1 4 0,0 0 20,-1 0 1,1 4 57,-1-3 0,1-2-62,0 2 1,-1-2 48,1 2 1,-1 3-32,1-3 1,0 3-105,-1 2 1,-4 0 53,0-1 0,-1 1-96,6 0 0,-5 1 72,-1 4 0,1-4-10,5 3 0,-2-2-116,-4-2 0,4-1 58,-3 1 1,-2 0-144,2-1 0,-5 1 45,4 0 0,-4 1-190,5 4 0,-7-4-512,2 4 0,-4 2 366,-1 3 0,0 9-1842,0 5 2433,-13 4 0,-10 14 0,26-27 0,0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2.097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1 895 7652,'0'8'1168,"0"-1"-798,0-7 0,6-13-156,4-7 0,5-6 22,4-3 1,-1-7-14,7-3 0,-1-4-40,6-1 1,1-7-165,3-3 1,-3-1 60,3 1 1,4 2-246,1 3 1,-1 13 133,1-13 1,-11 18-117,1-23 1,-4 21 11,-1 4 1,2 4 90,-6 1 1,-1 3 152,-4 6 0,-5 5-124,0 0 0,-5 7 33,4-2 0,-5 5-3,1 5 0,-4 3 23,-1 7 0,0 6-16,0 4 1,-1 4-32,-4 5 0,-2-1-92,-3 6 0,-3 0-190,3 6 1,-3-1 22,-1 0 0,1-5 68,3 0 1,-3-6-344,3 1 1,3-8 170,3-1 0,-3-7-757,2 1 1129,0-2 0,5-3 0,-6 1 0,-3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2.575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74 15 7693,'0'-8'1866,"0"2"447,0 6-1995,0 13-122,0-3 48,0 11-97,6-6 0,-2-1 1,6 1 47,-1 0 1,6-7-159,0 5 30,-1 2 0,1 1 276,0 3-304,6-2-8,-5-2 1,6-1 48,-8 1 0,1 5 10,0-1 0,-2 1 55,-3-6-179,3 1 28,-12 0 0,11 0-54,-7-1 29,0 1 1,-1-5 92,1 0 117,0-7-128,-5 10 0,-6-7-252,-4 4 130,3 3 1,-6-11 66,4 3-819,-5 3 542,-7-6 0,5 4-83,-4-6 1,-1 0-87,1 0 1,-4-5-1241,4 0 1142,-6-6 1,5 8-67,-4-7 614,-2 0 0,4-11 0,-7-2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2.736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1 148 7693,'16'-20'0,"4"1"0,-4 10 0,4-5 1914,2 2-1246,-5 4 0,11-3 293,-4 6-536,4 0-152,-5 5 1,4-2-120,-2-3-89,3 4 0,1-7 228,1 3-1916,-1 3 1179,0-5 0,-4 6 444,-1-4 0,-6 3 0,4-4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2.990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0 0 7650,'8'15'189,"4"0"48,-7-1 0,4 3 1360,-4 2-1044,7 4 1,-11 7-458,4-1 1,-3 5-7,-2 1 0,0-1-449,0-5 1,0-6 237,0-3 1,0-4-1004,0-1 1,0-5 145,0-1 978,0-5 0,0 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3.58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177 251 7660,'0'-15'495,"0"0"1,0 5 521,0 1 1,-2 5 118,-3-1-730,3 4 1,-9 2-20,6 4-626,0-3 204,5 11 198,0-5 0,0 7-374,0 0 1,2-1-117,3 1 0,3 1 265,7 4 1,-4-2-343,4 6 0,-4-1 131,9 2 1,-4 2 179,-1-2 1,-1-2-41,1 1 0,0-1 127,0 2 1,-6-2-103,1-4 0,-7-3 263,2 4-48,-3-4 1,-4-3 1,-3-3 0,-3-3-82,-6-7 0,-8 0-30,-2 0 0,1 0 169,-2 0 0,1 0-95,-5 0 1,1 0 102,3 0 1,-1 0-52,7 0 1,-3-5-218,3 0 1,7 0 90,-2 5 0,9-2 55,0-2 0,3 0-24,2-5 0,2 4 9,3-5 1,5 0-51,9-5 1,4-1 13,6-4 1,6-2-91,-1-8 0,7 1 61,-2-1 0,3-1-114,3-3 1,-6 1 107,0-6 0,-8 6-13,-2-1 1,-1 3 67,-8 2 1,-1 1-56,-4 3 0,-7-1 33,-3 7 0,-3-6-34,-2 6 0,-2 1 98,-3 8 1,-5-2-75,-9 8 1,1-1 225,-7 5 1,3 3-6,-3 7 0,-3 1-28,4 14 1,-4-2-310,-1 1 0,-1 5 79,1 1 1,4-1-514,1 6 0,6-6 281,-2-5 1,6 3-313,4-8 0,-2 6 211,7-6 0,0 1-466,5-5 1,2-1 846,3 1 0,10 0 0,8-1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3.875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544 0 7651,'-15'15'0,"1"0"0,-1-1 0,-2 7 0,-2 4 0,-4 3 0,-6 1 0,-1 7 0,-4 7 0,0 6 0,-7 4 0,2-4 0,1 5 0,-1-5 0,6-1-287,-1-9 287,3-3 0,1 0 0,1 1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4.043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9 30 7641,'-8'-6'2849,"8"-3"-2435,8 1 48,7 2-319,0 6 1,-1 0-1327,1 0 549,0 0-19,-1 0 0,3 0 653,2 0 0,4 0 0,7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4.239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89 0 7620,'0'15'2290,"7"0"1,-6-5-777,4-1-810,-3 1 1,-2 0 16,0 0-1494,-7-7 410,-1 4-1690,-7-7 0,1 0 581,-1 0 1472,0 0 0,1 0 0,-1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6.242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15 528 7706,'-8'0'379,"2"-7"1,6 4-248,0-7 42,0 0 1,0-4-42,0-1 1,6-5-107,4 1-62,3-1 87,2-1 1,4 4 21,1-2 0,4-4-26,-4-1 1,5 1-116,-6-2 0,7 6 150,-1-6-385,-4 1 180,7-6 1,-7 6-293,4-1 242,2 7 55,-10-10 0,9 12 103,-7-3 1,1 9-94,-5 5 226,-1-3-161,-5 6 1,2-3 38,-6 10 0,0 3 13,-5 7 1,0 4 48,0 1 1,0 6 130,0-1 1,-7 7-235,-3 3 0,2-1 79,-2-5 0,2 1-498,-2-1 0,-1-4 91,6-1 1,-5-6-50,5 2 0,1-4 421,4-1 0,0-1 0,0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1 250 7950,'0'15'-185,"0"0"198,0-7 232,0 5-638,6-11 306,2 4 0,7-6-281,0 0 236,0-6 80,-1-3 1,6-7-49,-1-4 152,1 4-11,-5-5-219,-1 0 196,1-2 0,0 0-13,0 3 1,-6-1-55,1 2 1,-7-6 337,2 5-133,3 1 17,-6 11 623,5-5-350,-7 11-182,-7-5 0,1 11 112,-4 5 0,-3 3 63,3 12-59,-3 7-206,-2 0 0,0 12 296,1-4-698,-1-3 233,0 7 0,6-12 232,-1 3-489,6-3 209,-2-2 1,8-4-1099,2-1 563,5-12 310,5 7-1031,1-11 796,0 1 1,6-4-102,3-10 604,4-10 0,2-8 0,-1-6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6.683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456 0 7685,'-8'7'1518,"2"1"1,1 2-1762,0-1 1,-7 1 195,3 5 0,0-2 260,0-3 0,5 3-85,-1-3-222,-3 3 66,7 1 0,-6 1-38,7 0 0,0 0 81,0-1 0,2 1-122,3 0 1,-2-1 34,7 1 1,-5 1-61,4 4 0,0-4 79,0 4 1,4 1 27,-3-1 1,2 1 42,-3-1 1,3-4 20,-7 4 0,5-4-5,-5-1 1,-1-1-34,-4 1 1,2-2 45,3-3 0,-3-2-28,2-3 0,-4-3 61,-4 2-53,-5-2-73,-5-2 1,-3 0-4,-2 0 1,-4 0-35,-6 0 0,-1 0-145,1 0 0,-2 0 38,-4 0 1,4 0-136,-3 0 1,3 0-58,2 0 0,4-5 52,1 0 1,1-6 329,-2 1 0,-2-10 0,4-2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6.831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1 250 7685,'23'-14'0,"4"-1"283,-2 0 1,3 2 425,1 4 0,1-5-234,-1 5 0,0 2 14,1 2 1,6-3-366,3-2 0,3 2 25,2-2 0,2 0-879,3-4 0,-3-1 218,3 0 512,3 1 0,-6-8 0,4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7.090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15 0 7664,'-8'2'1102,"3"3"0,4-2-644,1 7 0,0 0-652,0 4 0,0 1 22,0 0 1,0 1-273,0 4 1,0-4-123,0 4 1,5 1-59,-1-1 1,8-1 46,-2-4 577,-4 0 0,7 6 0,-5 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7.743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421 206 7687,'0'-8'2363,"-2"1"-1309,-3 7-1052,3 0 0,-4 2 71,6 3 1,0 3-110,0 7 0,0 1 237,0 4-885,6-4 519,-4 12 1,11-5-904,-3 6 754,-3 1 0,6-1 107,-4 0 1,4 1-259,2-1 0,-5 1 152,0-1 0,-7 0 70,2 1 1,-3-6 397,-2 1 0,0-2-161,0 1 1,-7-1 428,-3-3 1,-3-6-68,-2 1 1,1 0 64,-1-6 0,-5-2-115,1-2 1,-6-3 81,6-2 1,-7-2-63,1-3 1,-3-3-90,-1-7 1,0 2-145,-1 3 0,1-3 57,-1 3 1,3-1-242,2 1 1,2-1-53,4 6 0,7 0-1,-3 5 0,9-2-149,-4-3 25,7 4 0,3-6 22,10 7 1,4 0 59,6 0 1,4-1 139,11-4 0,1-3-60,3-7 1,5-5-54,0 1 1,2-12 58,8 1 0,-5-7 158,5 2 1,-7-5-37,2 0 0,-3 3 72,-2-2 1,-7 1 44,-2-1 0,-6 3-55,-4 6 1,-6 1-38,-9 0 0,1 4-17,-6 1 1,-1 6 180,-9-2 1,1 5 61,-5 6 0,-6-3 73,-5 7 1,-1 0-105,1 5 1,-1 0 5,-3 0 1,-4 7-198,3 3 0,3 3 79,-3 2 1,6 4-227,-6 1 0,7 4-47,-2-4 0,-1 1-421,2-1 0,1-4 9,8 4 0,-3-2-321,3 1 1,2-3 203,-2 4 1,7-4 310,-2-1 0,3 5 361,2-1 0,2 1 0,3-5 0,-4-1 0,19 1 0,-4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8.034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677 1 9102,'-15'14'380,"-4"1"-301,-1 0 1,-6 8 175,1 6 1,2 2-62,-1 8 0,-1 0-404,-4 6 1,-5 5-68,-1 4 0,0 3-374,0 2 413,4 0 1,-10 0-207,7-1 0,0-5 149,4-4 0,3-10-77,2-5 0,-1-6 96,6-8 1,1-7 275,4-13 0,0 0 0,1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8.197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1 1 7650,'5'20'1362,"0"-1"1,-1 2-1181,-4-1 0,7-2-384,3 6 1,3-6-211,2 2 0,1-4 0,4-1 412,4 0 0,4-1 0,1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18.373"/>
    </inkml:context>
    <inkml:brush xml:id="br0">
      <inkml:brushProperty name="width" value="0.17143" units="cm"/>
      <inkml:brushProperty name="height" value="0.17143" units="cm"/>
      <inkml:brushProperty name="color" value="#66CC00"/>
    </inkml:brush>
  </inkml:definitions>
  <inkml:trace contextRef="#ctx0" brushRef="#br0">44 0 7626,'-6'15'0,"-1"-5"1764,-3 0 0,2-7-422,3 2-1413,4-4-393,-6-1 1,20-6 0,4-2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28.5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74 162 8128,'-10'-5'349,"0"0"129,0 0 0,-3 3-66,3-3 0,2 4 395,3-4-218,4-3-410,-6 0 0,14-7 0,1 2-76,6 3 0,1-1 44,0 6 0,4-5-204,1 5 1,1-5-70,-1 5 0,1-4-190,4 4 1,2-5 22,-2 5 1,-4 0 97,-1 5 1,1 0 149,-1 0 1,-6 0 1,-4 0 1,-7 7 106,2 2 0,-3 4 27,-2 2 1,0 1 157,0 4 0,-7-2-112,-3 7 1,-7-6 109,-3 6 1,-1-7 11,1 1 1,2 2-93,-6-1 1,6 0-165,-2-6 0,4-1 11,1-3 1,5 3-102,0-3 0,6-3 110,-6-3-332,6 5-55,-2-8 1,12 6 127,4-7 0,3 0 12,2 0 1,5-5 63,-1 0 1,7-2 118,-1 3 1,-2 2-37,1-3 0,1 3 19,4 2 0,-4 2-5,-1 3 0,-6 1 47,2 4 0,-4 5 105,-1 0 0,-7 1-78,-3 8 1,-4 1 167,-1 4 0,-1-4-116,-4-1 0,-3 1 155,-7 4 1,-1-1-43,-4-3 1,2 1-160,-6-7 0,4 6-56,-4-6 0,1 1-195,-2-5 0,-1-6 113,6 1 0,1-6-132,4 0 1,2-4-407,3-4 1,-1-6 221,6-10 1,0 4-280,5-4 0,0-1 349,0 1 1,0-4 366,0 4 0,0-6 0,7 3 0,1-6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28.9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191 87 8242,'-13'6'342,"3"4"0,-1 8-291,6 2 0,-5 6-159,5-2 1,-4 4 197,4 2 0,-2 1 16,2 3 1,4-3 235,-4 3 0,3-4-84,2-6 0,2 2 4,3-6 1,3-1-43,6-4 1,3-2-198,2-3 0,1-5 0,9-10 0,-7-3-104,7-7 0,-3-8 150,4-6 1,-8-2 33,-2-8 1,-5 4 49,-5-4 0,-2 2-71,-3-3 1,-5 4 134,0 7 0,-7 0-33,-8-1 1,-6 7 96,-3 4 0,-6-2-273,-4 1 1,1 5-201,-6 5 0,8 7-191,2-2 1,1 5 207,8 5 1,-4 5-312,4 10 1,2-2 141,8 6 0,-1 2-248,6 8 0,0-4 67,5-1 1,2 1-57,3-6 1,5 2 206,9-1 1,4-2 373,6-4 0,1-2 0,-1 2 0,7-3 0,2-1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29.2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382 0 8128,'-14'0'557,"-1"2"-138,0 3 94,1 3-273,-1 13-1,0 2-304,1 7 1,-6 4 186,0 0 1,-4 9-73,4 1 1,-6 0-31,2 5 1,1 1-214,-2-1 1,7 0 6,-1-5 1,2-6-704,3-4 889,5-3 0,-4-1 0,5-1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39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30 162 8052,'5'-15'0,"0"0"-319,-2 1 286,-1-1 0,-2 5-75,0 0 22,0 1 254,0 0 5,0-4 135,0 5-138,0-7 1,0 6 168,0-1 6,0 7-1,0-4-129,0 7 47,0 0 0,0 7-93,0 2 0,0 4 63,0 2-71,0 6-268,0 2 229,0 7 1,0 1 87,0 3-241,0 4 129,0 6 0,0 1 58,0 4-51,-7 4-19,6 5 0,-6 3-167,7 3 161,-6 2 1,4 6 38,-3-3-1180,-3 3 960,6-5 183,-4 6-538,6-12 303,0 9 1,0-21-12,0 10-283,0-4 248,0-2 1,0 0-3,0-8-213,0 2 203,0-10 1,0 6-311,0-4 195,0-3 571,0-7 1,0 6-939,0-1 344,0-6-42,0 0-103,0-12 494,0 5 0,0 0 0,0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3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7744,'-2'10'-189,"-3"0"189,3 0 0,-4 4 0,1 6 933,0 0-367,0 6-255,-1-3 1,-1 11 179,-3 0-278,4 1 0,-1-6-496,6 0 261,-6-6 1,12-2 163,0-6-1027,6 0 643,-2-7 1,12-3 89,3-10 1,-1 0 21,2-10 1,-1 2-97,6-11 1,-6 1-44,1-2 0,-6-2 123,6 2 41,-7 4-89,3-7 559,-6 12-253,-1-5 1,1 11-61,0 0 640,-7 7-208,5-4-271,-5 7 1,2 2 55,0 3 1,-7 3 116,2 7-121,-4 6-114,-1-5 1,0 12-475,0-4 191,0 4 126,0-5 1,5 3-1230,0-6 591,0-1 644,2-4 0,7 0 0,9-1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29.4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45 16 8382,'-15'0'746,"5"-5"-363,1 0 71,5 0 738,-2 5-761,6 6 0,1 3-879,4 5 1,5 6 237,10-1 1,-2 1-902,6-5 0,1-1 162,4 1 949,0 0 0,1 6 0,-1 2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29.6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177 0 8051,'-2'15'104,"-3"0"1,-3-2 157,-6-3 0,-1-4 795,0-6 1,-4 0-362,-1 0 0,0 0 485,6 0-1155,-1 0 1,2-1-938,3-4-231,4 3-1240,6-5 2382,6 7 0,2 0 0,7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44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76 104 11905,'-33'-8'-48,"-6"1"-794,36 7 705,42-6-378,0-3 515,39-12 0,-33-2 0,-10-6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45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127 44 11831,'-61'15'440,"24"-7"-893,11-1-326,24-7 588,41-7-235,-8-1 426,46-7 0,-25-6 0,7-2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45.8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12092,'45'14'-328,"-9"-5"0,-14-3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4:46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12079,'0'0'-984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6.59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59 204 8073,'0'-14'109,"0"4"106,0 0 1,0 0 622,0-4-460,0-1 1,0 0 83,0 0 1,0 6-83,0-1 0,-1 2-146,-4-2 0,3 2 469,-3 3-235,4 3 219,1-4-692,0 19 0,0-3 32,0 9 1,0 4-184,0 1 1,0 4 75,0 2 0,6 6-76,4 3 1,3 8 21,2 2 0,-5 2-232,-1-2 1,1 1 131,5 4 0,-5-1-207,0-4 0,-7-9 66,2 4 1,1-9 110,-1-1 0,0-5 209,-5-4 1,0-4-117,0-6 0,-2 0 286,-2-1-114,-5-6 1,-5-1 109,-1-7 0,2-2 18,3-3 1,-3-3-23,3-6 1,-3-6-48,-2 0 0,1-6-63,-1 2 1,5-4 54,0-1 1,7 1-47,-2 3 0,4-1 171,1 7 1,6-8-98,4 3 1,3 1 148,2-1 1,1-1-5,4-4 0,3-6 89,6 1 1,0-2-283,1 2 1,-2 3 100,-4-3 1,2 3-137,-6 1 1,-1 1 139,-4-1 1,-2 1-233,-3 0 1,-4 4 53,-6 1 1,0 6-78,0-2 1,-1 4-20,-4 1 0,-3 7 99,-7 3 0,0-2 46,1 2 0,-6 2-18,0 8 1,-1-2-20,2 7 1,2 5 22,-2 4 0,4 6-69,5-5 1,-3 11 68,3-2 0,4-1-155,1-4 0,3 1 41,2 4 0,0-6-165,0-3 1,2 1-262,3-2 1,3 1 199,7-5 1,1-5-306,4-1 0,-4-5 183,4 0 0,2-2 58,3-2 0,1 0 410,-1 0 0,2-6 0,-4-3 0,7-5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6.94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118 148 8073,'0'-15'-299,"0"7"0,0 0 1262,0 3-169,0 3-424,-7 2-145,-1 8-284,0 14 90,-5-6 0,6 13 38,-2 1 1,-4 1-138,3 8 110,3 0 111,-6-1-80,12 11 1,-8-12 133,4 7-154,4 0 1,-6-11 34,7 6 0,7-8 39,3-1-57,3-7 0,3-5 37,4-4 0,-4 3 4,4-13 0,1 0-127,-2-9 1,7-11 119,-1-14 0,-2-1 6,1-8 1,-6 0-28,2-5 1,-4-5-85,-1 0 0,-5 0 73,0 5 0,-7-1-9,2 1 0,-4 7 47,-1 2 1,-6 4-27,-4 2 1,-3 0-134,-2-1 0,-4 7 74,-1 4 1,-1 4-86,1 5 0,4 4 58,-4 6 1,4 1-144,1 4 1,1 10-28,-1 9 0,0 11-140,0 4 1,2 3-20,4 3 1,0 5 97,5 4 1,2-2-695,-3 2 0,5-6 927,5 1 0,10-4 0,7-1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7.18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163 0 8007,'-23'52'0,"-5"5"-461,12-11 432,-6 11 1,8-11 86,-1 3-58,0-3 0,1-9 0,-1-1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7.36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60 88 7957,'-15'-30'0,"0"9"778,1 6 1,5 5 278,5 6-483,2 2 0,2-3-195,0 10 1,3 3-356,7 7 0,0 4 107,9 1 1,-1 1-432,2-1 0,4-4 261,11 4 1,-3 1-1918,8-1 1956,-8-1 0,17 9 0,-3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3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 7971,'0'21'26,"0"4"-26,0 2 0,-2 11 0,-3 6 0,-3 15 373,-7 14 1,-1 7-86,-3 9 1,2 4-475,-2 0 0,-3 0 311,3-5 0,-6-1-8,6-4 1,-1 2 5,5-7 0,6-7-7,-1-13 1,5-7 69,-5-12 0,7-5 57,-2-9 0,2-5-243,-2-11 0,3 8 0,-3-8 0,4 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7.81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 0 8361,'-14'5'0,"1"2"0,3 1 0,5 3 1074,3 3-1144,2-6 1010,0 5 1,0-10-105,0 7-563,0-7-1587,0 4 743,7-7-1439,1 0 2010,7 0 0,-1-7 0,1-1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9.44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0 368 7976,'0'14'1018,"0"1"-541,0-7-334,0 5 1,5-13 80,0 0 1,6-6-249,-1-9 1,3-6-39,2-4 0,0-2-79,-1-3 0,-4 1-67,0-1 0,0-4 84,4 0 1,-4 0-32,0 4 88,-7 7 0,4 2 0,-7 6 70,0 1 1,0 4-62,0 0 248,0 7-154,0-4 0,-2 20 197,-3 7 0,4 1 157,-4 4-253,-4-1 1,6 10 0,-5 2-146,2 2 0,-1-5 68,2 1 0,3-3-620,-2-2 1,2-6 296,2-3 1,2-4-199,2-1 1,5-7 21,5-3 0,1-5 439,0-5 0,-1-10 0,1-8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29.78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45 148 7976,'0'10'30,"0"-1"1,0 3 193,0 7 0,-5-1-2,0 7 0,-5-2 2,5 1 1,0 2 71,5-6 1,0 0-99,0-6 0,2-4-29,3 0 1,-2-7-245,7 2 0,0-10 143,4-5 1,1-8-69,0-1 0,-1-7 3,1 1 1,-2-3-110,-3-1 0,1 5 84,-6-1 1,0 2-36,-5-1 22,0-4 0,0 10 0,0-5 67,0 2 91,-6 1 0,-2 7-42,-7 3 31,0 4 1,0 6-74,1 0 1,1 2-92,3 2 0,-3 5-14,3 5 0,2 8-191,-2 2 0,5-1-233,-5 1 365,7-6 0,-3 8 1,6-6-551,0-2 0,4-2 223,1-1 1,7-2 451,-2-3 0,9 3 0,4-5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0.00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265 1 8015,'-5'16'-286,"1"4"0,-6-2 5,5 6 0,-11 7 894,1 9 0,-5 9-124,1 5 0,1 3 26,-7 1 0,2-5-415,-1-4 0,3 0-345,6-5 0,2 0-1751,3-15 1172,3 4 824,1-23 0,4 3 0,-4-13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0.15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15 1 7958,'-8'10'640,"3"-1"0,3 1-197,2 5 0,0 0-177,0-1 1,7 6-802,2 0 0,4-1 221,2-4 314,6 0 0,2-1 0,7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0.33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30 1 7857,'-15'14'2106,"7"1"-1632,3 0 0,3-1 282,2 1 1,0-5 186,0 0-2669,0-7 203,0 10 980,0-11 0,7-9 1,1-9-1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1.16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30 381 7968,'-8'14'0,"-1"1"414,5 0 1,2-1 321,-3 1-323,3 0 34,2-1-479,0-5 80,0-3-83,7-25 196,1 1-54,0-18 0,10 0 1,-3-2-124,1 1-14,1-6 0,-3 7-221,1-3 169,0-3 1,-5 11-125,-1-4 134,1 11 1,-2 2-68,-3 8 139,3-1 23,-6 7 1,5 3-34,-7 10 0,0 8 45,0 7 0,-2 7-101,-3 3 1,3 1 0,-3 8 0,-1 0-89,1 5 1,0-5-211,5 1 0,0-3-57,0 2 0,0-3-265,0-6 1,5-7 685,0-4 0,6-2 0,-2-3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1.53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89 103 7919,'-10'-8'186,"0"3"1,5 10 373,-4 5 1,4 3-355,-5 2-18,7 6-58,-11 2 0,11 6 0,-5 1 85,2-1-176,1 0 0,5 1 69,0-1 1,0-4-24,0-1 1,1-11-164,4 2 0,-2-10-124,7 0 0,0-5 110,5-5 1,-1-3 98,1-7 1,0-6 10,0-4 0,-1-7-108,1-3 91,-7 1 0,3 0 171,-6-1 0,5 1-103,-5 5 0,0 1 0,-5 4 110,0 4-76,0 4-35,0 1 0,-2 2 46,-3 3-409,4 3 145,-12 7 199,5 7-412,-1 1 1,-2 7 159,6 0 0,-5-1-353,5 1 0,1 0 225,4-1 0,0-4-66,0 0 1,1-5-29,4 5 1,3-7 424,7 2 0,6 3 0,2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1.79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207 0 7862,'-9'7'835,"3"-6"0,4 12 25,-3-3-512,4 10-72,-12 3 1,5 8 138,-7 3-202,0 3-242,0 1 0,1 5 118,-1-4-885,0 3 584,1-4 1,4 3-13,0-7 0,7-5-37,-2-4 1,-2-7-1434,2 1 838,1-9 856,4-3 0,-7-7 0,-1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1.97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 0 8739,'0'10'324,"0"0"1,0-1 108,0 6 0,5 0-159,0-1 0,4 6-100,-4 0 1,12 4-505,-3-4 1,4 1 176,-3-1 1,6-4-681,4 4 1,-2-4 832,1-1 0,1-1 0,4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4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1 882 7915,'6'-21'310,"2"4"1,4-10 483,2 2 0,-1-4-83,12-6 145,-1 4-466,6-11 0,1 4 96,3-6-323,4 0 1,12-5-29,4 0 0,2 0-145,-2 5 1,3-3-730,-3 3 1,-4-2 501,-1 12 0,-9-1-834,-6 6 1,-3 1 1070,-2 4 0,-6-4 0,-2 5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5:32.13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15 1 7852,'-7'14'1325,"6"-4"257,-4 0 0,3 5-655,2 4-1484,0 1 502,0-5 1,5-1-2378,0 1 2432,6 0 0,-3-1 0,7 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18.21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74 442 8377,'-14'14'-40,"-1"1"1,2 0-73,3-1 1,2-4 816,3 0-142,3 0-334,-4-2-25,6-2 1,6-6-110,4 0 1,3-6 72,2-4 0,1-5-119,4-4 1,-2-1 59,6-9 1,2 3-125,9-9 1,-4 3 39,3-3 0,2 4 87,-2-3 0,6 3-139,-6 2 1,0-1 50,-5 1 1,-4 4-113,-1 1 1,-6 6 111,2-2 0,-4 6 106,-1 4-55,-7-3-16,5 11-165,-11-4 144,4 6 1,-7 0-47,-4 0 1,2 5 28,-7-1 1,5 8-6,-5-2 0,5-2-1,-5 2 1,2-1-7,-1 6 0,-5 0-29,5-1 1,-3 1 33,2 0 1,-3 0-184,4-1 1,-5 6 108,0-1 0,1 6-68,3-5 0,-3 6 36,3-2 0,-3 4-28,-2 1 0,-4 1-7,-1-1 0,1 1-136,4-1 0,5 0-181,0 1 0,5-6 98,-4 1 0,4-7-444,-5 1 85,7 4 275,-4-6 430,7 4 0,7-13 0,1-2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18.778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265 60 8309,'-10'0'-16,"0"0"0,6 6 168,-6 4 0,0 3 41,-5 2 1,-1 4-160,-4 1 0,4 6-82,-4-1 0,-1 2 132,2 3 0,-1 4-74,5 0 1,1 5 120,-1-4 0,2-1-158,3-5 1,3-1-18,7-3-58,0-4 0,7-8 188,3-3 1,5-5-8,4-10 0,-1 0 73,7-10 0,-6 2-99,6-11 0,1-1-26,8-4 1,-3-1 42,3 1 0,-4-5-76,-6-1 0,2-4 63,-6 5 0,-2 0-1,-8 4 0,-4 1-50,-6-1 1,0 3-26,0 2 1,-6 4-87,-4 6 1,-3 2 121,-2 3 0,-1 4-229,-4 6 1,-1 1-54,-3 4 0,-4 10-87,3 10 1,-2-1 104,-3 5 1,6-2-154,-1 7 0,9 2-450,1-2 850,0 0 0,7 2 0,-6 2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19.04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545 0 8355,'-10'7'-761,"0"3"1,-1 3 828,-9 1 1,2 8 670,-6 2 0,-2 5-446,-9 6 1,3 1-170,-8 3 0,3 3-69,-2-2 1,-4-3 17,4 2 0,5-6-679,4 1 1,3-8 117,7-1 488,0-7 0,6 3 0,-1-6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19.23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29 0 8197,'-4'10'235,"-1"0"282,-7 0 1,11 4-316,-4 1 0,3 1-219,2 4 1,7-4-741,2 4 0,9-4 88,2-1 669,6 0 0,-3 6 0,6 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19.39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89 1 8224,'-15'0'-8,"1"0"177,-1 0 1,5 0 203,0 0 0,5 4-28,-4 1-150,5 7 0,-2-4-195,6 7 0,13-1 0,3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1.116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192 16 8168,'0'-9'207,"6"3"49,-4 6-209,4 0-9,-6 6 0,-6 4-69,-4 10 0,-3-2 62,-2 6 1,1 1-127,-1 4 0,0-1 137,1-4 0,-1 4-17,0-3 0,0 3 134,1 1 0,4-5-129,0 1 0,5-7 28,-5 1 0,7-2-3,-2-3 1,4 1-45,1 0 1,1-5-13,4-1 0,3-5-8,7 1 1,0-4-6,-1-1 0,6-1-146,0-4 0,6 1-175,-2-5 0,4-1 93,1-5 0,1 0-170,-1 1 1,1 1 79,-1 3 1,-1-3 331,-4 3 0,11-3 0,-4-2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1.40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397 30 7830,'0'-15'-334,"0"7"0,-1 2 644,-4 6 0,1 6-73,-5 4 1,-1 5-161,-5 4 0,-1 11 49,-4 9 1,2 3-58,-6 3 0,4-1 37,-4 0 0,-1 5-98,-4 0 1,1 5-118,3-5 1,-1 0-292,7-5 1,-1-2 150,5-3 0,2-3-50,4-6 0,2-3 299,7-2 0,-7-4 0,-1-6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1.813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177 30 8173,'7'-8'-120,"-6"-5"1157,6 11-602,-7-4 1,0 7-215,0 4 0,0-1 38,0 5 0,-5 6-286,0 5 1,-5 1-62,5-2 1,-4 4-65,4 7 0,-2-6 82,2 1 0,4-1-194,-4 6 1,2-6 86,-2 1 1,3-7 97,-3 1 0,3 2 146,2-1 1,-4 0-84,-1-6 1,0 1 257,5 0 0,-5-1 187,0 1-229,0 0-170,-1-1-234,4-5-95,-11-3 0,10-6 92,-7 0 0,6-6-54,0-4 1,-3-3-142,2-2 1,-1-6-457,1-4 858,3-2 0,-11-9 0,5-2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1.97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74 8215,'15'0'0,"6"-5"-123,3 0 1,4-5-127,2 5 1,6-5 1032,3 5 1,3-1-341,2 1 1,-1 3-729,-4-3 1,2 4-272,-7 1 1,5-5 554,-4 0 0,-1 0 0,-5 5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4.2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7876,'-14'15'0,"4"6"0,0 4 0,7 4 1638,-2 5 1,3-3-736,2 4 1,5 1-418,0-2 0,7 5-1426,-3-5 1,6-4 536,5-6 1,-2-6-1233,6 2 1,1-10 1634,4-6 0,0-2 0,1-2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2.324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441 0 8030,'-6'8'-568,"3"5"432,-7-3 0,2 3 823,-2 2 0,-8 1-210,3 4 0,-4 3-208,-1 6 0,2 6-106,-6-1 0,-1 5-124,-4-5 1,-2 7-673,-4-2 1,9 2 435,-3-2 0,9-3-179,1-6 1,2-1 164,3 0 1,4-6-840,0-3 1050,7-4 0,-10-1 0,4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2.535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 9653,'13'1'-610,"-3"4"1,3 2 609,-3 3 0,3 3 0,2-5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2.81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30 30 7990,'-8'-8'1635,"-5"-5"-1293,11 11-157,-5-5-241,7 14 1,0 1-270,0 7 1,7 0-696,3-1 0,-2-1 1020,2-3 0,0 3 0,4-5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3.630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250 59 8128,'8'-15'0,"-1"5"55,-7 1 134,0 5 0,0-4 570,0 3-309,0 4 54,0-6-396,-7 14 1,4 1-31,-7 7 1,5-1-230,-5 1 1,1 6 49,-6 4 1,0-2-13,1 1 0,-1 1 88,0 4 1,-4 5 47,-1 1 0,-1-1-45,1-5 0,4 1 22,-4-1 1,9 0-9,1 1 0,7-6 113,-2 1 0,3-12 13,2 2 0,2-6-5,3 1 1,3-3-71,7-7 1,4 0-44,1 0 0,6-2 55,-2-3 1,9-3-341,1-7 1,2-4-126,-1-1 0,0 1-157,5 4 1,-3-5 162,-2 1 1,-9-1-333,3 5 736,-9 1 0,7-8 0,-4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3.84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265 15 8046,'-6'-8'0,"4"2"0,-6 12 0,3 4 0,-3 11 0,-7 9 0,0 1 0,1 8 0,-6 2 0,1 8 0,-3-4 0,3 4 0,2-3 0,-2-2 0,4-1 0,5-4 0,-1 2 0,6-7 0,-6 0 0,2-4 0,-5-1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4.29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163 30 8102,'0'-8'628,"0"-5"-263,0 11 300,0-4 1,0 17-499,0 4 40,0 3-83,-7-4 1,5 1-122,-2 0 21,2 0 25,2 6 1,0-5-103,0 4 1,0 1 228,0-1-351,0 6 108,0-10 1,0 10 20,0-6 0,0 6 54,0-2 1,0 2-41,0-1 1,-5 1 35,0-6 1,-1 4-36,1-4 0,3 1-71,-3-1 4,-3-4 47,6 5 17,-11-13 1,10-1-99,-7-7 1,5-7-33,-4-2 1,4-9-367,-5-2 0,5-6 187,-5 1 1,2-4 342,-2-5 0,-3-10 0,5-9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4.472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15 8074,'21'0'0,"1"0"264,2 0 1,4 0-106,-4 0 1,9-5 674,1 0 1,1 0-243,-6 5 1,1 0-1324,-1 0 1,0 0 183,1 0 1,-1 5-7,1 0 1,-3 0 552,-2-5 0,3 7 0,-6 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4.839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457 1 7936,'-15'6'591,"-5"2"155,1 7 1,-1 1-325,5 4 0,-6 3-155,-3 6 1,-4 7-189,-2 3 1,-1 4 93,-3 1 0,3-2-608,-3-3 1,8 2-114,1-6 1,7-1-414,-1-5 1,4-1 489,5-3 0,2-6 471,3-9 0,3 3 0,-4-5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5.08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0 29 8067,'0'-14'-34,"0"6"1,2 1 99,3 7 1,-2 2 446,7 3 1,-5-1-683,5 11 0,-5-3-1277,4 7 1446,1-2 0,5 4 0,0 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6:25.327"/>
    </inkml:context>
    <inkml:brush xml:id="br0">
      <inkml:brushProperty name="width" value="0.17143" units="cm"/>
      <inkml:brushProperty name="height" value="0.17143" units="cm"/>
      <inkml:brushProperty name="color" value="#00A0D7"/>
    </inkml:brush>
  </inkml:definitions>
  <inkml:trace contextRef="#ctx0" brushRef="#br0">45 30 7947,'-15'-8'4226,"0"-5"-3880,7 11-14,2-4-785,6 6 191,0 6 0,1 1 1,3 4-1003,0-1 0,6-5 1264,-5 5 0,7 0 0,-4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4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866 59 7868,'-15'-15'0,"1"5"-2,-1 1 0,-5 0 143,1 0 1,-9 2 481,-1 7-351,-1 0 1,-12 2-46,2 3 0,-4 8 13,-5 6 0,4 7 65,-4-1 1,3 4-79,2 6 0,1 2 105,4 7 0,-3 7-65,2 3 1,5 1 122,0-1 0,9 3-233,2-3 0,7 3-119,3 2 0,1-2-157,8-3 0,1 2-5,9-7 1,3-5-72,7-5 0,6-11 117,4 1 1,3-9-93,1-1 0,4-9 66,6-5 1,-5-10 69,10-5 1,-9-9-5,-1-6 1,2-7 38,-2-3 1,-6-4-318,-9 5 1,-4 0 100,-5 4 0,1-4 49,-6 0 0,0-1 17,-5 6 0,-5 4 164,0 1 0,-6 6 107,1-2 339,-3 4-281,-2 8 0,6 1-105,-1 7 1,7 7 225,-2 3 0,5 3-67,5 1 1,4 1-219,11 0 0,3-2 120,6-3 0,12-4-429,3-6 0,15-1-137,0-4 0,8-3-334,-4-7 1,6-5 279,-5 1 205,6-14 1,-3 2 0,6-13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0.9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514 60 8091,'0'-15'0,"0"0"84,0 1 84,0 6 1,0 1 564,0 7 156,0 0-673,-6 0-124,-2 7 0,-12 1 56,1 6 1,-3 6 180,3 0-339,-4 6 51,-6-3 1,-1 11 237,1 0-688,-1 0 321,1-4 0,-5 4-52,-1 0 0,6 6-340,4-6 0,6-1-765,-6-9 830,7 4 175,-3-12-429,13 5 0,-3-11 669,6 0 0,-7-7 0,4 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1.1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8123,'0'9'0,"0"-1"0,0-3 526,0 3-174,0 7 1,5 6 6,0 3 50,6 4-145,-9 8 1,4 2 153,-6 6-364,0 0 1,0 1 221,0 4-355,0-3-233,0 5 1,0-9-617,0-2 1,0 0 575,0-5 0,5-3-154,0-7 1,2-4-66,-2-6 571,-4-7 0,12 5 0,-4-5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1.3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 8216,'-8'0'-2,"-4"1"2,7 4 416,0-3-165,5 11 0,0-10 550,0 7-411,0 0 1,7 0-305,3-1 0,3 1 86,2 5 0,1 0-381,3-1 0,-1 1 159,7 0 1,-5-2-291,4-3 0,-4 3 243,4-4 0,-4 4-1390,4 2 1487,-6 0 0,3 6 0,-6 2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2.14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0 266 7410,'7'-15'1555,"3"5"-1042,9 0-301,4 0-43,0-4 0,10-3 120,-4-2-519,10 2 1,-6-5 37,6 2 193,0 4 1,-1-6-181,-4 8 0,2 1-340,-2 3-281,7-3 800,-10 11 0,12-11 0,-6 5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3.30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515 60 8124,'5'-10'-24,"-1"0"201,1 7 22,-5-10 234,0 11-143,0-4 1,0 4 159,0-3-211,-6 4 0,-2-6-192,-7 7 0,5 0 126,0 0 0,-4 2-155,-6 3 1,-1 3 140,1 6 0,2 3-304,-6 2 1,1 3-33,-2 2 1,-2 9-6,2-4 1,-3 5-22,-1 1 1,0 2 86,-1 7 0,7-4 39,4-1 1,-3-5 41,3 5 1,4-4 26,5 4 0,2-8-35,-2-2 1,-1-1 183,6-8 1,0-1 74,5-4-46,0 0-194,0-1 56,7-6 0,1-3-221,7-10 0,-1-3 127,1-6 1,1-6-104,4 0 0,-4 1 63,4 4 0,-4 0 39,-1 1 1,-2-1-94,-3 0 1,1 5 69,-6 1 0,6 5-273,-1-1 185,-3 4 97,6 7 1,-11 3-6,2 5 1,-2 3 96,-2 2 1,0-2-92,0 2 1,0-3 15,0-1 1,0 0 124,0 0 1,0-6-119,0 1 0,-2-7 245,-2 2-136,2-3 140,-5-2 0,7-2-115,0-3 0,0-3 67,0-6 1,2-1-84,3 0 0,-3-4 0,2-1 1,-2-5-4,-2 6 0,0-1 8,0 6 1,0-1 274,0 0-210,0 0 152,0 1-210,0 6 0,2-4-277,3 7 132,-4 0 0,7 5-92,-3 0 0,-1 0-51,5 0 0,1 0 77,5 0 0,0 0-314,-1 0 1,3-5 121,2 1 0,-2-3 326,2 2 0,4 3 0,0-4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3.6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382 0 8113,'-10'0'-319,"1"0"1,4 0 108,-5 0 0,0 7 370,-5 3 0,1 3-85,-1 2 1,-6 6 190,-4 3 1,2 4-26,-1 1 0,-1 6-102,-4-1 0,5 7-16,-1-2 0,5-1-20,-4 1 0,11-5-127,-2 5 1,5-6 143,1 1 0,2-8-137,7-1 0,0-2 92,0 1 1,7-2-167,2-8 1,9-6-3,2-3 1,6-3-108,-1-2 1,2-2-311,3-3 1,1-3 221,3-6 1,-3-3 287,3-2 0,-3-4 0,-1-7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3.88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30 118 8086,'-16'0'0,"3"0"0,13 0 0,13 0 0,3 0 895,13 0 1,-1-5-387,-3 0 1,2-6-795,-2 1 1,3-2-160,1 3 0,1-5 276,-1 5 1,-1-3-532,-4 2 0,-3 2 699,-6 3 0,0 4 0,-1-6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4.0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102 221 8152,'-30'23'357,"1"-3"0,11-4-43,3-1 1,10 0-195,0-1 1,5-4 120,5 0 0,4-7-37,5 2 1,7-3-106,4-2 0,4-2 85,6-3 1,-3-5-470,8-9 0,-6 2 217,5-2 1,-1 1-552,1-2 1,-2 2 274,-2-6 0,-4 4-376,3-4 0,-3 1 242,-2-2 0,1-1 478,-1 7 0,1-14 0,-1 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4.3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412 0 8119,'-8'9'341,"-5"4"1,6-5 71,-3 6 0,-3 1-203,4 0 0,0 1 5,0 4 0,0-2-124,0 6 1,-4-4 132,3 4 0,2 1-107,-2 4 0,7 1-29,-2-1 1,-2-4-146,2-1 1,-5 1-74,6 4 1,-3 0 94,2 1 0,-1-6-36,-4 1 0,-2-7 61,7 1 1,-1-4 94,1-5 1,2 1-78,-7-6 229,0 0 0,-5-5-72,1 0 1,-1-5 61,0 0 1,1-6-294,-1 1 0,0-8 117,1-2 1,4 1-374,0 4 0,2-1 162,-2-4 0,3 4-528,7-4 415,0 4 0,0 1-496,0 1 1,2 5 75,3 4 0,-2-1 693,7 1 0,0-6 0,5 2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4.6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338 0 8026,'-8'15'0,"-5"5"-11,3-1 1,1 9 102,-6 2 1,2 5 8,-12 10 0,6-1 0,-6 0 0,1 1-136,-6 4 117,7-3 1,-3 10 58,7-7-629,-1 0 327,5-12 1,6 4 108,-1-7-403,7 1 234,-4-12 221,7-2 0,-7-6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25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2427 1 7916,'-46'0'0,"-2"0"-2,-1 0 0,-11 1 95,1 4 1,-9 3 27,-1 7 1,-3 1-465,-1 4 1,-6 3 272,1 6 1,-2 2 221,1 4 1,-1 4-61,-3 10 1,-2-2-1,7 7 1,36-25 0,1 1-43,1 1 0,1 1 0,-1 3 1,0 1-151,1-2 1,0 0-1,1 3 1,1 0 149,-3 2 1,1 0-1,1 2 1,1 0-12,0 2 0,1 2 0,1 1 0,1 1-9,-1-1 0,1 1 0,5 3 1,1 1-2,-1 1 0,-1-1 0,3 2 0,1 1-24,-2 4 0,2 1 1,0-1-1,1 0-118,2 5 0,2 1 0,2-2 0,0-1 92,2 3 0,0-1 0,2-1 0,1 1 47,1 2 1,1 2-1,1-3 1,3 1-124,2 3 0,2 1 0,0-2 1,1 0 50,2-1 0,2 0 0,2-4 0,1 0 64,0 2 1,2 0 0,3-8-1,3 0 4,2 6 1,1-1 0,2-6 0,2-1-74,2 1 0,2-2 1,2 0-1,1-1 154,0 0 0,2-1 0,5-1 0,2-1-29,1-2 0,2-1 1,6 2-1,2-3 107,-1-2 0,3-2 0,2-1 1,3 0 2,2 0 1,2-2 0,0-3-1,1-1-110,4-2 0,3-1 0,1 0 0,2-3 36,2 0 1,2-2-1,3 0 1,2-3-136,1-3 1,1-1 0,8 2 0,2-3 76,1-2 0,1-2 0,5 2 0,0-1-150,-3-4 1,0-2 0,0-2 0,2-1 41,2-3 1,2-2 0,-2 1 0,2-2-135,-30 0 1,2 0 0,-1 0 0,-1 0 0,1-1 0,-1-1 134,-1-1 1,1 0 0,-1-1 0,31-1-1,0-3 9,-32 0 0,0-3 1,0 1-1,31-6 1,0-3-21,-30 4 1,1-2 0,0 0-1,-2 0 1,-1 0 0,0-1 20,30-11 1,-1-1-1,-4 0 1,-1 0-123,1-2 1,0 0-1,-4 1 1,0 0 134,4-2 1,0-3 0,-6 1 0,-2-3-13,-4-1 1,-1 0 0,-2-1 0,0 0-63,-7 1 1,-1-1 0,0-3 0,-1-2 74,-2-3 0,-2-2 1,-4-3-1,-2-2 81,-5 0 0,-1-3 0,-5 2 0,-3-2 30,-2-2 1,-3-2 0,-4 1 0,-3-2-53,-2-8 0,-4-1 0,-2 2 0,-4-2-82,-5-1 1,-3-1 0,-2-1 0,-3-2-84,-2 2 0,-3-1 0,-6-3 0,-2 1 27,-1 1 1,-3 2-1,-7-1 1,-4 2 26,-1 2 1,-3 2 37,-3-4 0,-4 2 0,-3 3 0,-4 1 50,-6-6 1,-2 1 0,-2 4-1,-2 2-127,-6-2 0,-2 1-244,2 3 0,-2 3 307,-7 2 1,-3 2 0,0 2 0,-2 1 298,-7 0 1,-4 2-175,0 3 0,-2 2 0,1 1 0,-2 1 11,-1 3 0,-2 3 1,25 13-1,-1 1 1,0 2-29,-2 2 1,0 1 0,0 1 0,-3-1 0,1 2 0,-1 1-22,0 2 0,-1 2 1,1 0-1,-1 3 0,0 1 1,-1 0-1,-1 1 1,-1 1 0,0 1-1,0 0 1,-2 2 0,1 0-65,0 2 1,0-1 0,0 2 0,1-1 0,0 1 0,1 2 24,1 0 1,0 2-1,1 1 1,1 0-1,1 2 1,0 1-20,0 1 0,1 2 1,-1 0-1,1 1 1,0 2-1,0 0-38,-30 7 0,0 1 1,4 4-1,0 1-84,5 2 0,2 0 1,4 1-1,1 1-99,3 0 1,1 1-1,3 4 1,2 2-500,-1 0 0,1 2 750,2 3 0,1 1 0,4-1 0,2 0 0,-1 2 0,2 2 0,2-1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4.7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30 8026,'15'0'2697,"0"1"-2035,0 4-612,-1-3 44,1 5 1,6-7-894,4 0 540,2 0 1,1-5-331,-3 0 1,3-2 146,-4 2 442,4 4 0,1-12 0,1 4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6.1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7638,'-8'2'-380,"3"3"654,3-3 364,2 4 57,0-6-266,0 7 191,0-6-279,7 6-207,1-7 0,6 0 78,1 0 15,0 0 0,0 0-618,6 6 0,-5-4 243,4 3-493,-4-3 462,5-2 1,2 0 178,7 0 0,-1 6 0,0 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8.7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574 45 8217,'0'-10'2,"0"0"408,0-1 336,0 4-498,0 1 1,-7 6-56,-2 0 0,0 1 71,0 4 0,-3 5-87,-7 10 0,2-2 102,-2 6 1,-4 5-167,-2 6 1,-2 6-64,-3-2 0,-1 3-292,-3 2 0,3 5-148,-4 0 0,4 5 240,2-5 0,5 0-592,-1-5 0,7 0 309,-2 1 0,4-3-248,1-3 1,6 2 284,-1-7 0,2 1 396,-2-6 0,-3 0 0,5 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39.4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618 88 8150,'5'-14'-164,"0"-1"0,0 5 85,-5 0 1,0 6 653,0-6 1,0 5 616,0-5-776,0 7 0,-2-4-220,-3 7 1,2 0 59,-7 0 1,0 0-131,-4 0 0,-1 2 72,0 3 0,1 3-167,-1 7 1,0 1 46,1 4 1,-6 2-216,0 8 0,-4 1-33,4 3 1,-4-3 82,4 4 1,1 0-110,4 0 0,5 4 40,0-5 1,7 1 27,-2-6 0,-1 0 76,1 1 0,-2-6 103,2 1 0,2-7 89,-7 1 382,7-2-288,-10-3 1,5-5-119,-7-5 0,0-2 161,1-2 0,-1 0-68,0 0 0,-4-6-231,-1-4 1,0 2 163,6-2 0,-6 2-837,0-2 308,1-3 0,4 6-838,0-3-451,7-3 1173,2 12 0,6-7-95,0 3 0,1 3 141,4-3 1,5 3 456,10 2 0,3-6 0,6-2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0.4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74 748 8147,'-8'15'-564,"-5"-7"0,10 5 625,-7-3 1,5 5 483,-5 4 1,5-4-94,-5 0 113,7 0 39,-3-7-660,6 0 46,0-2 0,6-6-158,4 0 1,8-11 141,2-4 0,6-11-53,-2-3 0,6-7 54,4-8 0,3-2-56,7-3 1,1-3 58,-1-7 1,5 2 35,0 3 1,0-3-64,-5 3 0,-7 2 15,-2-2 1,-9 8-59,-2 2 0,-7 8 90,-3 11 0,-6 4 125,-8 6 1,-1 7-82,-4 3 1,-5 5 73,-9 5 1,-4 10-89,-7 10 0,-4 4 7,0 5 1,-7 4 127,2 6 0,-2 0-62,2 0 1,-1 0 92,11 0 1,-4-6-74,9-4 1,8-3-259,1-1 0,10-8 133,0-2 1,5-5-186,5-5 0,3-4 72,7-6 1,6 0 65,4 0 0,-3-2 52,3-2 0,-6 0-41,6-6 1,-7 7 96,2-2 0,-4 4-131,-1 1 126,-7 0 1,-2 6-39,-6 4 1,0 8 172,0 2 0,-6 6-27,-4-2 0,2 4 34,-2 1 0,0 1-159,-5-1 0,7 1 18,3-1 0,-1-5-38,1 1 0,0-7 64,5 2 0,5-9-155,0-1 1,6-7 133,-1 2 1,5-3-314,4-2 1,-1-7 71,7-3 0,-6-3-100,6-2 1,-1-6 28,6-3 0,-6 1 125,1-2 1,-2 1-60,1-6 1,-3 3 1,-6 2 0,0-1 151,0 6 1,-2-4-102,-4 4 0,0 1 227,-5 4 0,-2 5 69,3 0 39,-3 7 0,-9-3-59,-3 6 0,2 6 125,-2 4 0,1 5-30,-6 4 0,0-1-93,0 7 0,1-6 147,-1 6 1,2-2-82,3 1 0,-1 2 69,6-6 1,-5 0-52,5-6 0,0 1-278,5 0 68,7-1 0,1-5-90,7-5 1,4-4-9,1-4 1,4-5 104,-4-5 1,4-1-192,-4 0 1,6-4 23,-1-1 1,-4 0-23,-1 6 0,-3-1 62,3 0 1,-4 2 67,4 3 0,-9-1 156,-1 6-203,0 0 456,-2 5-246,-1 0 1,-12 7 16,0 3 1,-5 3-75,5 1 0,-6 1 158,1 0 0,2-1-65,-2 1 1,7 0-180,-2 0-24,3-7-114,2 5 0,2-12 6,3 4 1,3-5 93,7-5 0,-1 2-106,1-7 0,0 1 105,-1-6 0,1 5-154,0 0 1,0 5-48,-1-4 306,1 5 230,0-2-233,-1 6 135,-5 0 0,-3 6-55,-6 4 1,0 3-53,0 2 1,-5 1-26,0 4 1,-5-4-123,6 4 1,-1-9 97,5-1-945,0 0 433,0-2 1,1-2-210,4-6 0,3-1-123,7-4 0,5-8-10,-1-7 828,1-6 0,1-3 0,2-9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0.8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383 30 8109,'5'-10'-65,"0"0"0,0 7 65,-5-3 1124,-7 6-444,5 6-761,-11 9 85,5 1 0,-6 10 228,-1-6-556,-6 6 229,4-3 1,-6 1 103,4 1 167,2-1 1,-5 4 7,2-3-111,4 2 144,-6-10-204,8 11 1,4-11-3,0 8 1,2-5 84,-2 4-366,-3-6 199,11 3 1,-4-6 80,6 0-272,0-1-17,0-5 275,0 4-292,6-5 259,-4 0 1,11-2-53,-3-6-332,3 0 217,2 0 0,-1 0-205,1 0 236,0 0 1,0 0-57,-1 0 1,-4 0-66,0 0 339,-7 0 1,4 2-148,-7 3 0,-7-2 342,-3 7 0,-3 5-140,-1 4 0,-6 1 373,0-5 1,-1 6-72,1 3 1,3-1 81,-8 2 1,7-7-116,-2 1 1,9 3-76,1-3 1,2 1-247,-2-6 0,4-4 142,6 0 1,1-7-497,4 2 1,3-3 195,7-2 1,1 0-712,4 0 0,-2-7-201,7-2 1,-1-1 139,5-5 882,1 4 0,-1-11 0,1 8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1.2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807 0 8056,'-15'0'297,"0"0"-286,1 0 1,-6 2 11,1 3 669,-1 3-358,-1 13 0,3 2 74,-7 7 242,7-1-319,-9 0 0,5 6 122,-2-1 270,-4 7-387,12-10 1,-6 11-174,8-3-99,6 4 0,-5-4-434,3 0 0,3 1 297,2 4 1,4-8-358,1-7 0,0-1 272,0-9 1,0 1-171,0-5 195,0-1 0,-2-1 69,-3-3 1,-3-3 151,-7-7 0,-1 0-29,-4 0 0,2 0 178,-6 0 1,-1-2-37,-4-3 1,0 2-170,-1-7 1,1 5 44,-1-5 0,3 7-179,2-2 1,4-1 105,6 1 0,1-2-545,-1 2 1,5 2-660,0-7 314,7 1 1,-2-6 885,10 0 0,10-6 0,8-2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1.6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500 0 8087,'-9'2'0,"-1"3"-178,0 3 83,-5 13 0,-1 2 52,-4 6 600,4 7-312,-12 2 1,4 8 18,-10 3 522,2-4-392,-3 6 1,10-7 50,1 0-479,-1 0 67,2 0 0,0-1-921,4-4 619,2 4 1,-2-14-498,9 0 460,-3-6-200,5-8 1,-2-9 139,0-6 1,7-8 2,-2-11 1,3 1 362,2-7 0,0 1 0,0-6 0,-5 6-47,1-1 0,-1 6-190,5-6 941,0 7-571,0-3 0,0 11 720,0 0 1,6 7-363,4-2 0,3 5 309,2 5 1,6-3-298,4 3 1,4-4-552,5-1 0,2 0-320,3 0 1,2 0-390,-7 0 1,6 0 756,-6 0 0,7 0 0,-4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2.81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15 8139,'0'-8'-617,"0"1"1475,0 7-145,0 0-341,0 7 1,0 3 12,0 9 0,0-1-126,0 7 0,2 4-15,3 5 0,3 1-119,6-6-35,1 7 1,1-5-1,4 3 1,-2 2-231,7-1 1,-1-3-431,5-7 0,1 1 338,-1-6 1,2-2-109,4-9 0,-4 3 115,3-7 1,-5 0-460,-4-5 0,1 0-25,-6 0 709,-7 0 0,0-7 0,-5-1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3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24 368 8139,'-9'0'703,"-4"0"-463,12 0 1,1-6 214,8-3-168,7-5 1,6-1 38,3 0-146,4 1 0,1-3-164,1-2 0,4 1 105,0-7 0,1 7-597,-6-1 0,4-3 286,-4 3 0,4-6-701,-9 6 1,-2-1 890,-3 5 0,4-12 0,0-4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3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74 7891,'0'-10'-119,"0"0"203,0-2 1,0 4 528,0-1 0,0 4 52,0-5-104,0 7-166,0-4-179,0 7 117,6 0-171,-4 7 0,4 1 161,-6 6-262,0 8 50,0 1 1,0 12-47,0 5-44,0 2 23,-6 9 1,4 6-14,-3 7 72,-3-1 0,6 3-149,-2 2 0,-5 4 92,0 2 0,0-3-390,0-2 1,4 3 156,-5-4 0,5-7-654,-5-2 0,7-10 148,-2 0 1,3-5-105,2-5 1,-1 0 796,-4-9 0,-3 2 0,-7-9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3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236 1 8081,'-15'8'246,"0"5"52,1-3 1,1 10 112,3 4 30,-3 4-162,5 8 0,-7 6 2,0 7 1,0 7 408,1-2-455,-8-4-240,6 7 1,-3-11-168,9 3 1,-2-3-966,7-2 826,1-6 1,4-4-437,0-10 1,0-2 321,0-8 1,1-5-339,4-5 763,-3-2 0,11-2 0,-5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7:43.4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0 8081,'-8'7'-2,"3"3"0,4 3-108,1 1 1604,6-5-910,9 4 0,13-10-158,6 7 1,13-7-173,2 2 1,2-4-166,3-1 1,0 0-207,5 0 1,-1 0-1986,1 0 1960,-7 0 0,6-6 1,-6-2-1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08.46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89 0 8068,'-15'8'1466,"7"-1"-1055,-5-7 0,7-2 133,-4-3-322,3 4 1,6-6 186,-4 7 131,3 0 307,-4 0-695,6 0 176,0 0 1,0 7-144,0 2-282,0 4 82,0 2 1,0 0-8,0-1 0,0 8 13,0 2 1,0 4-131,0 1 99,0 1 0,0 1-14,0 3 1,-5-3-35,0 3 134,0-3-221,5 5 75,0-11 1,0 12 77,0-12 0,0 6-7,0-6 0,0-3 17,0 3 0,0-7-9,0 1 0,0-2 140,0-3 0,0 1-76,0 0 0,0-5 11,0-1-20,0-5-39,0 2 0,6-6-1,4 0 1,-2 0 0,2 0 0,0 5-54,5 0 66,-1 0 1,6-5-8,0 0-147,-1-7 140,2 6 0,-3-7-27,7 3-48,-1 3 68,6-4 1,-6 6-21,1 0 0,-1 0-29,6 0 41,-8 6-37,6-4 37,-5 11 0,5-12 10,-4 4 0,3 2 11,-8-2 1,6 0-6,-6-5 0,2 0-6,-1 0 0,-4 0 17,4 0 1,-4 0 1,-1 0 0,-5 0 16,0 0-23,-1 0 0,1-2 0,0-3 0,-7 2-107,2-7 1,-2 0 96,2-4 0,-3-1-129,3 0 0,-4 0 69,-1 1 1,0-1 16,0 0 0,-1-4 65,-4-1 0,3-4 12,-3 4 1,-1-4-22,1 4 1,-6-6 8,1 1 0,2 2 140,-2-1 1,2-1-85,-2-4 1,-3 5-39,3-1 1,2 1 11,-2-6 0,0 6-70,-4-1 1,4 6 95,0-6 0,2 7-5,-2-1 0,-3 2 10,3 2 1,2 1 104,-2-1 0,0 5-107,-4 0 0,-1 6-18,0-6 0,1 7 73,-1-2 0,0 3-45,0 2 0,-1 0-12,-4 0 1,3 7-19,-8 2 0,5-2-111,-4-2 1,6 1 34,-2-1 1,-1 0-131,2-5 1,-6 0-27,5 0 0,-1 0 115,2 0 1,2 0-229,-2 0 1,7 0 50,2 0 1,1 5-420,-6 0 1,5 0-773,0-5-319,7 6 1130,-3 2 1,7 7 622,4 0 0,-2-7 0,7-3 0,0 3 0,5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09.17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45 613 7949,'-15'0'-1013,"7"0"1,0 0 1610,3 0 16,3 0 3,-4 0-355,12 0 1,4-2 7,10-3 0,-4-3-266,4-7 0,3-6 52,1-3 0,4-1-57,1-4 0,-1 8 120,-3-9 0,2 4-70,-2-3 1,3-1 63,1 1 1,-1 0 2,-4-1 0,4 1-65,-4-1 0,3 6-79,-3-1 0,2 1-148,-6-6 1,-1 8 82,-4 2 0,0 4-22,0 1 1,-6 7 75,1 3 0,-7 2 292,2-2-227,3 3 0,-4 0 182,6 7 1,-7 8-58,2 2 0,-4 0 32,-1 4 1,2 3-55,3-3 1,-4 7-24,4-1 1,2 4-33,-2 6 0,6-3 45,-1 7 0,-2-4-90,2 4 1,-2-5 49,2 5 1,3-6-327,-3 1 0,3 2 121,2-1 1,-6-3-8,1-7 0,-5-2 134,5-4 0,-5-7 62,5 2-4,-7-2 308,3-4-85,-6-2 1,-1-6-81,-4 0 0,-3 0-70,-7 0 1,-1-1-53,-4-4 0,-1 2-119,-4-7 1,-2 0 26,2-5 0,-4 6 78,-6-1 1,4 0-143,-3-5 0,-2 5 56,2 1 0,0 5-89,4 0 0,1 2 57,-1 2 1,6 0-141,-1 0 1,7 6-15,-1 4 0,2 3-126,3 2 1,1 0-22,3-1 0,-2 1 95,8 0 0,-6-1-377,5 1 1,0-5 152,5 0 1,2-5-315,2 4 796,5-5 0,10 2 0,1-6 0,-1 0 0,-4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11.06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74 73 7932,'-8'0'0,"-1"-4"0,4-1-179,4 0 58,-6-2 673,7 6-298,0-6 1,-5 5 225,0-2-297,1 2 1,2-5-209,-3 7 1,3 2 122,-2 3 1,2 3-123,2 7 1,0-1 54,0 1 0,0 0-29,0 0 1,0 6 29,0 3 1,-5 4-176,0 1 0,0 1 89,5-1 1,0-4 64,0-1 1,0 1 40,0 4 0,0 1-34,0-1 0,0-6-43,0-4 1,0 3 41,0-3 1,5 1-72,0-5 0,2-2 59,-3-4 1,0 3-6,5-7 1,-5 1 10,1-1 1,3-3-17,2 3 0,-2-4 113,2-1-103,-1 0 1,6-5-30,0 1 0,-1-3 8,1 2 0,2 3-4,2-2 1,-3-3-15,4 2 1,-2 0-11,2 5 1,1 0-92,3 0 1,2 0 102,-6 0 0,6 0-108,-1 0 0,-2 0 86,1 0 0,-6 0 21,2 0 1,1 0 31,-2 0 1,3 0 2,-3 0 0,-2 2 11,2 3 0,-2-4 124,-3 4 0,-4-1-47,0 0 1,-5-2-1,5 3-19,-7-3 0,5-2-28,-3 0 1,-3-2-134,2-3 99,-2-3 1,-7-7-14,0 1 0,-1-1 16,1 0 0,2-1-7,-7-4 0,6 2-20,0-6 1,-3 4 9,2-4 1,-1 6 1,1-2 1,3-1 8,-3 1 1,-1-4-5,1 4 1,0-1 4,5 1 1,-5 4-13,0-4 1,0 4-60,5 1 1,-1 1-10,-4-1 0,3 0 96,-3 1 1,2 4-50,-2 0 226,3 0-211,-11-5 1,10 2 248,-7 4-221,7-4 1,-9 9 137,8-6 1,-8 7-51,2-2 0,2-1 153,-2 1 0,1 0-119,-6 5 0,0 0 130,0 0 0,-1 0-119,-3 0 1,2 0-14,-2 0 1,2 0-146,3 0 0,-6 5 10,0 0 1,1 1-89,4-1 0,-1-3 12,-4 3 0,4-4-368,-4-1 188,4 7 0,1-5 71,0 2 0,6-2-625,-1-2 189,7 0 51,-4 0-196,7 0-124,0 0 593,7 0 0,-4 0 295,7 0 0,-7 0 0,10 0 0,-5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11.67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44 529 7932,'-8'14'0,"-5"-4"98,3 0 1,4-5 158,1 5-24,3-7 20,2 3-195,0-6 0,2-6 64,3-4 1,3-3 1,7-2 0,-1-1-19,1-4 1,0 2 12,-1-6 1,6-1 7,0-4 1,1 0-20,-2-1 0,-1 1-83,7-1 1,-7 1 84,1 0 1,3 1-148,-3 3 1,6-3 75,-6 4 1,1 3-111,-5 1 0,-1 4 25,1 1 0,0 2 27,-1 3 1,-4-1-35,0 6 1,-2-2 62,2 3 34,3 2 1,-5-3-44,7 10 1,-2 3 91,-3 7 1,3 1-76,-3 4 1,3-2 63,1 6 0,1 2-59,0 9 1,0-3 4,-1 7 0,1-4 131,0 4 0,4-5-111,1 5 1,-1-6-2,-4 1 0,0-3 3,0-1 0,-1-1-137,1 1 0,0-6 42,-1 1 0,-1-7-48,-3 1 1,-2-3 140,-3-1 1,-3-5 187,3 0 71,-4-7-253,-1 4 0,-6-7 87,-4 0 1,-3-5-83,-2 0 0,-1-7 23,-4 3 1,-2 0-22,-8 0 0,-4 0-99,0 0 1,-6-4 70,6 3 0,-5 2-99,5-2 1,-6 7 44,6-2 1,0 3-20,4 2 0,1 0-217,0 0 0,4 0 77,1 0 1,4 2-214,-5 3 0,8-2 137,-3 7 0,4-2-283,1 2 0,2 3 47,3-4 0,-1 0-567,6 0 274,0 1 786,5 5 0,6-7 0,2-1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14.17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59 89 9618,'0'14'8,"0"3"-80,0 2 1,0-2 141,0 2 1,0 4-159,0 2 0,0 2 23,0 3 0,-1-1 0,-4 1 0,1 4 48,-5 0 0,5 1 67,-1-6 1,-1 2 19,1 3 1,-2-8 138,3 4 1,2-11-107,-3 1 1,3-4 387,2-1-574,0 0 285,0-1-277,0 1 0,7-2 99,3-3 1,-2-3-67,2-7 1,-1 4-5,6 1 1,-5 0-7,0-5 0,0 0 12,4 0 1,3 0 31,2 0 0,-2-1 9,2-4 1,-1-2-2,2-3 0,1-1-140,3 6 0,3-5 128,-8 5 1,2-4-37,-1 4 0,-4 0 24,4 5 0,-4-5-9,-1 0 0,0 0-13,-1 5 1,1 0-13,0 0 1,-2-2-16,-3-2 0,3 2-5,-4-3 1,0 2 71,0-2 97,-5 3 0,7-6-320,-6 3 642,0 3-362,-5-11 1,0 5-52,0-6 0,0 4 0,0 0 0,0 0 0,0-5 0,0 1 245,0-1 0,0 0-285,0 1 0,0-6 88,0 0 1,0-4-154,0 4 1,0-1 44,0 2 1,0 2 36,0-2 1,0-3 17,0 3 1,0-1-1,0 5 0,0 6 36,0-1 0,-2 2-43,-3-2 0,4-3 120,-4 3 0,-2 2-98,2-2 1,-1 5 207,1-5 1,2 5-63,-7-4 0,5 4-52,-5-5 1,5 7-29,-4-2 80,5 3-220,-9-4 199,5 4-187,-7-5 1,1 7 80,-1 0 1,5 0 71,0 0 0,1 0-20,-6 0 1,5 0 121,0 0 0,0-6-130,-4-4 0,-1 2 104,0-2-161,1 0 1,-1-3 74,0 4 1,1-3-522,-1 7 295,0-6 1,0 9-200,1-3 1,4 4-343,0 1-275,0 0 440,-4 0 0,1 1-285,3 4 65,3-3 283,7 4-51,0-6 499,0 0 0,0-6 0,0-2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14.78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15 557 7855,'-2'13'-646,"-3"-3"1008,4-4-233,-6-6 1,9 0-44,3 0 0,-2-1 104,7-4 0,3-8-84,1-7 1,9-4 32,-8 4 1,8-6-39,-4 2 1,3-9 83,-3-1 1,-1-1-82,7 6 1,-6-5-127,6-1 1,-6 1 103,6 5 1,-7-1-21,2 1 0,-4 6-200,-1 3 147,-1-3 1,1 7-146,0-3 109,-7 9-124,5-3 152,-11 11 1,9-3 164,-6 10-116,0 3 0,-5 9 99,0 2 0,0-3-48,0 4 1,0-2-55,0 2 0,5 3 83,0 6 1,6 0-52,-1 1 1,-2-6-130,2 1 1,-2-1 119,2 6 1,3-8-314,-3-2 1,1 1 59,-1-1 1,1 1-35,-6-1 1,5-4-3,-5 4 0,1-4-46,-1-1-265,-3-1 322,4 8 0,-6-6 182,0 4 1,-4-9-109,-1-1 1,-5 0 147,5 4 0,-6-4-18,1 0 0,-3-2 62,-2 2 0,5 1 42,0-6 1,1 0-81,-6-5 0,0 0 56,0 0 1,1 0-43,-1 0 1,5 0 60,0 0 0,2 2-48,-1 3-286,-5-4 0,11 6-415,-7-7-124,7 0 778,-3 0 0,-1 6 0,-1 2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17.74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60 8288,'8'0'1001,"-2"0"-860,-6 0 1,0 6-78,0 4 1,0-2-84,0 2 0,0 5 104,0 4 1,0 3-81,0-3 1,0 4 56,0 6 1,0 1-151,0-1 0,5 1 20,0-1 1,0-1 65,-5-4 0,0 2 70,0-6 0,2 5 94,3-6-89,-4 1 0,6-6-64,-7-5 117,0-3-102,0-6 1,0-6 19,0-4 0,0-3-17,0-2 1,0-1-43,0-4 0,0 2-9,0-6 1,0-1-91,0-4 1,0 1 125,0 3 1,0-1-34,0 7 1,0-6 19,0 6 0,0-6-11,0 6 0,0-1-7,0 5 1,0 5-7,0 1 1,0 4 17,0-5 0,0 5 8,0-5-12,0 7-3,0-4 23,6 7-26,-4-6 88,4 4-75,1-11 1,0 10 114,2-7 1,4 7-84,-3-2 1,3 2 6,2-2 0,0 3 14,-1-3 0,1 4-20,0 1 1,4 0-58,1 0 1,0-5 55,-6 0 1,6 0-134,-1 5 0,3 0 115,-3 0 0,-2 0-83,2 0 1,-2 0 16,-3 0 0,1 0-82,0 0 152,-1 0-45,1 0 0,-2 2 76,-3 3 0,-2-2-71,-3 7 0,-3-1 135,2 6 0,-2 0-112,-2-1 1,5 1 48,0 0 0,5 0-26,-5-1 0,1 1-75,-1 0 1,-2-1 16,7 1 0,-7 0-121,2-1 1,2 6 75,-2 0 0,5 1 50,-6-2 1,3-2 40,-2 2 1,-4 3-52,4-3 0,2 1 42,-2-5 0,0-1-67,-5 1 183,0 0 6,0-1 55,0 1 1,-2-5-2,-3 0 0,2-7-69,-7 2 0,5-4 70,-5-1-1,1 2-105,-6 3 0,0-3-21,1 3 1,-1-4-2,0-1 0,-4 0-9,-1 0 0,-1 0-11,1 0 1,4 0-26,-4 0 0,-1 2-73,1 3 0,1-4 98,4 4 1,-5-3-48,1-2 1,-1 0 55,6 0-100,-1 0 1,0 0 15,0 0 1,6 0-285,-1 0-53,7-7 188,-10-1-908,11-7 733,-5 1 0,7-1-376,0 0 0,0 6 747,0-1 0,0 0 0,0-5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9:18.25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29 515 7939,'0'14'-597,"-4"1"1,-3 0 806,-1-1 228,5-5-397,-4 4 78,7-12 24,0 6 13,0-7 1,2 0-8,3 0 222,3-13-285,6 3 1,1-16 85,0 6-212,6-6 131,-5-3 1,11-4-184,-8-6 195,7 0-29,-3 1 0,7-4 38,-1 2 1,-1 4-141,-4 2 1,2 3 0,-6 3-41,-2 4 1,3-2 66,-1 6 1,-6 2-262,-4 8 248,0 4 1,0 1 66,0 0-8,-7 0 0,3 12 102,-6 2 0,5 5-11,0 0 0,0 1-56,-5 0 0,0-1 75,0 1 0,0 5-70,0-1 0,5 2 27,0-1 0,1 1-80,-1 4 0,2 3-10,3-4 0,1 2-382,-6-1 1,6 1 176,-1-7 1,-2 6-651,2-6 0,0-1 388,5-8 1,4 2 444,1-7 0,0 6 0,-6-3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4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15 176 7625,'0'-14'0,"0"-1"-403,0 0 952,0 1 1,-2-1 285,-2 0-210,2 1-314,-5-1 135,7 0-109,0 7 69,0-5-25,0 11-352,0-4 1,0 7 127,0 4 0,0 3-74,0 7 0,0 6 60,0 4 0,2 3-167,3 1 1,-2 9 113,7 6 0,-5 0 69,5 5 1,-2-3-13,2-2 0,3 5 0,-4 0 1,5-9 132,0-10 0,-1 3 1,0-9-62,2-3 0,-3-8-109,7-3 1,-3-8-17,-1-2 1,5-8-188,-1-12 1,7-5-97,-1-9 1,3-10-362,1-10 0,2 2 100,3-2 1,-3 7 185,4-2 0,-4 3-626,-2 2 1,1 5-27,-1-1-447,0 14 1304,1-8 1,-1 5 0,1-9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49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745 177 7958,'10'-19'0,"0"-1"-634,-7 0 475,10 6 0,-10-1 19,7 0 610,-7 1-235,4-1 1,-7 5 78,0 0 117,6 7-299,-4-4 0,4 6 263,-6-4-253,0 3 0,-1-4 27,-4 6 1,2 6-27,-7 4 1,0 8 54,-4 2 0,-3 7 22,-2 3 0,-2 6-34,-4 8 1,-7 6-5,3 4 0,-10 10 50,0 5 1,-5 4-390,-5 6 1,4-3 317,-4 8 0,4-3-333,1 3 0,2-4 141,3-7 0,3-8-264,7-6 1,1-2 189,4-8 0,3-6-428,6-9 1,6-3-82,-1-1-166,0-8-84,2 0 569,2-14-251,6-2 0,1-17 656,4-4-110,-3-16 0,17 7 0,-3-12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0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7917,'0'-8'-325,"0"2"620,0 6-253,0 0 0,5 1 30,0 4 603,-1 3-362,-4 14 1,2 2-12,3 10 0,-3 1-69,2 9 1,-2 5 195,-2 15-230,7 2-29,-6 8 1,11 1 28,-8 4 1,1 1-419,-5 3 0,2 2-23,3-7 1,-4-4 191,4-6-859,3-12 606,-6 7 1,6-18-257,-3-1 246,-3-7 1,9-9-97,-6-4 20,0-2-192,1-8 72,-4-5 1,9-5 619,-6-8 0,0-11 0,-5-8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0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7914,'16'0'910,"4"0"-345,3 0-174,12 0 375,9 0-418,8 0 1,18 1-156,3 4 0,3-3-178,-3 3 1,3 1 252,-3-1-3271,10 0 2594,-15-5 0,12 0 409,-7 0 0,0-6 0,0-3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1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8480,'0'15'255,"0"0"-322,0 6 182,7 2-229,-6 6 111,6 0 1,-7 9-1,0 6 52,0 8 1,0 7 31,0 5 1,0-2 67,0 7 0,0-1-197,0 6 0,0 1 315,0 3 1,-2-1-117,-3 6 1,4 2 25,-4 8 0,-2-3-247,3 3 1,-6-3 124,5-2 1,-6 0-186,1 1 1,2-3 69,-2-3 0,7-4-40,-2-11 0,3 3-68,2-8 1,0-5-79,0-9 1,0-4 40,0-1 1,5-4 122,0-1 0,0-7-136,-5 3 0,5-9 83,0-2 0,1 1-135,-1 4 0,1-4 254,4-1 1,3-4-328,-3 4 1,-2-4 342,2 4 0,-7-6 0,4 4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2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30 7708,'-10'-5'-53,"0"0"484,7 0 29,-10-1-9,11 4 23,-4-4-105,6 6-177,6 0 0,-2 4 53,5 1 0,0 12 123,0-3-344,4 11 41,-11-9 0,9 14 76,-6-1 0,6 2-192,-1 8 205,-3 0-350,6 6 164,-5 5 1,6-4 12,1 3 0,0 0-94,-1-5 1,1-3 62,-1-12 1,6-1 55,-1-4 1,7-7 202,-1-7-102,2-7 0,7 2-48,0-10 284,7-3-177,-10-14 1,6 4-32,-3-6-64,-3-7 1,5 0-269,-7-3 1,0-2-410,0 1 1,-4 1-289,-1 5 0,-8 1 402,-1 3 0,-1-1-704,-4 7 548,3-1 648,-5 5 0,5 7 0,-5 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3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74 7829,'0'-14'0,"0"-1"448,0 0-198,0 7-50,0-5 214,0 11 105,0-4-204,0 6-72,0 6-86,0 9 0,-6 13 157,-4 6-310,-3 14 166,-2 4 1,1 12 33,-1 9-350,1 10 1,-3 9 260,-2 6 1,8-46 0,-1 0-90,-2 4 0,-1 1 0,0 1 0,1 0-293,-1 1 1,0 0 0,-1-4 0,0 1 235,1-2 1,1-1-1,-2-1 1,1-2-772,-4 43 1,1-13 398,8-16 0,3-12-340,7-8 1,0-8-472,0-12 842,0-2 0,7-14 372,3-3 0,3 3 0,1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3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1 147 7829,'0'15'944,"1"0"-462,4 0 0,0-1-83,9 1 1,1-5-45,14 0 1,-1-2-97,11 2 1,5-4-83,4-6-102,7 0 1,-7-6 238,5-4-1509,-6-10 935,3 4 0,-11-12-1248,0 4 814,0 2 421,-1-5 1,-4 4 272,-10-7 0,10 1 0,-3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3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539 1 7829,'-23'15'0,"-4"6"441,10-5-339,-4 19 1,5-4-95,-3 13 0,-4 13-111,-6 6 0,-5 13-425,-1 2 0,-5 12 463,1-2 0,20-39 1,1 0-5,-2 0 0,1 0 0,-12 46-34,2-2 0,1-5 5,9-5 1,4-6 96,5-13 1,7-4 1593,-2-16 0,5-3-1857,5-11 0,3-8 23,7-2 241,-1-10 0,-6 9 0,-1-2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4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424 407 7829,'0'-15'0,"0"-1"0,0-2-312,0-2 231,0 1 0,0 4 325,0 0-64,-6 1 0,-1-1 145,-2 0 0,-4 5-142,3 1 1,-3 5 0,-2 0 0,-1 2 98,-3 2 0,1 0-182,-7 0 1,6 2 69,-5 2 1,1 5-25,-1 5 1,-2 3 36,6 2 0,-1-1-28,2 7 0,2-1-162,-2 6 0,3 4 90,1 0 0,2 5-158,3-4 1,4 4 68,6-5 1,0 5-4,0-4 0,6-3 29,4-7 0,9-6-68,6-9 0,2-3-50,3-7 0,0-4 71,5-5 0,-5-4 19,4-17 0,2 2 17,-2-11 1,-1 0-115,-9-5 1,-3 0 56,-6 0 1,-2 0-80,-4 0 1,-2-1 64,-7 1 1,0 0 38,0 0 0,-8 5 91,-7 0 1,1 8-100,-6 1 1,4 4 115,1 12 0,-4-3-107,-1 12 1,-1 7 5,2 8 0,3 9 42,-4 6 1,4 3-298,1 1 1,2 5-123,4 1 1,-3-1-164,7-5 1,2 1 37,8-1 1,5-6-541,9-3 1058,4-11 0,6-2 0,0-7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4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262 721 7934,'0'15'-469,"6"-7"0,4-1 1431,9-7-575,4-7 0,6-3-59,1-9 1,4-4-153,0-7 1,6-6-114,-1-3-42,-3 3 0,5-11 172,-7 3-1112,0-3 829,-5 2 1,-5 1 110,1 0-330,-8 0 206,-2 7 1,-7-4-128,-3 6 120,-3 8 0,2 1 61,-8 6 1,-5 0 58,-5 6 0,-6 5 141,1 5 1,-9 2 236,-1 2 0,-2 8-185,-8 7 1,0 6-35,-4 8 1,-1 14 118,0 6 1,-1 8-196,-4 7 1,3 3 16,-2 6 0,2 12-289,3 3 0,21-40 0,1 1 203,1-3 0,1 1 0,-10 41-218,10-5 126,2-6 1,9-5 101,3-13-1103,10-7 720,10-8 0,13-8-131,6-7 1,6-7-825,-1-13 730,3-2 132,9-7 442,-6 0 0,7-7 0,-3-2 0,-4-11 0,2-3 0,-6-6 0,3-1 0,1 1 0,4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6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36 7919,'0'-14'1458,"0"6"-1193,0-6 0,0 14-33,0 0 0,0 7-14,0 8-54,-7 6 0,5-3 163,-2 6-269,-5 7 48,1 7 1,-2 8-24,1 3-52,-1-4 1,-5 17 44,0-3 1,1 5-162,-1 0 0,0-4-331,1 4 1,4-9 241,0-1 0,0-6-1144,-4 1 886,5-4 0,-2-7 37,6-4 0,0-4-516,5-6 341,0-3 570,0-13 0,-6-1 0,-3-7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5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409 910 7829,'-15'0'-518,"7"0"380,2 0 181,-1 0 1,6-7 17,-4-2 8,3 2-36,2-6 0,0 5 96,0-7-84,0-6-8,0 5 0,0-7 188,0 3-14,0 4-168,-6-12 1,2 12 227,-5-4-47,5 4-128,-9 1 119,12 0-142,-12 7 0,5-3 24,-7 6 0,1-2-6,-1 2 1,0 4 94,1-4-254,-7 3 67,4 9 0,-4 1 13,7 7 70,-7 6-30,4 2-126,-4 6 125,7 0 1,-3 7 23,-2 4-105,3 2 66,-5 2 1,13-5 44,3 1-171,3-8 54,2 11 0,0-17 32,0 3 1,7-9-98,2-1 1,9-4-130,2-5 234,6-4-40,-4-6 226,7-6-103,1-2 1,0-15-113,5-6 266,2-7-236,7-9 0,-5-5 18,0-4-653,-7 3 657,4-6 0,-7 5 8,0-7 0,-4 0 2,-1 1 1,-6-3-220,1-3-22,-3 4-465,-1-5 537,-7 6-33,5 7-364,-11 1 555,4 7 0,-4 6 835,3 4-934,-4 9 528,6 4-289,-7 13 0,-2 3 776,-3 10-889,-3 10 170,0 8 1,-5 13-175,3 3 25,-3 10 1,-3 0-59,-3 10 0,2-2 61,-2 11 0,3 1 275,1 4-177,1 1 1,-1-1-73,0 1-863,7 6 941,2-11 1,6 6-1293,0-17 775,0 5 1,1-23-23,4 4 1,3-11-657,7-4 730,0-6-1139,6-8 893,-5-7 1,5-1 1596,-6-7-1067,-7 0 0,11-13 0,-3-4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5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 7829,'0'15'1179,"-2"-4"-893,-3 4 205,3-4-221,-4 17 1,4-10 123,-3 6-709,4 7 243,-6 0 0,3 7-703,-1-4 558,0-9 0,5 9-801,0-9 1018,0-4 0,0 0 0,0-6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5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7829,'0'-8'1467,"0"1"-982,0 27 0,0-2-505,0 16-27,0-3 36,0-1-1320,0 6 879,0-5 0,0 11 17,0-3-562,0-3 997,0 0 0,0 0 0,0 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6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7815,'-8'15'866,"3"-1"-329,-3 8-164,7 1-326,-6 6 88,1 7 1,4-4 136,-3 8-792,4-1 393,1-2 1,0 4 21,0-6-365,0-1 296,6-11 1,2-2-242,7-6 291,-1-1 1,6-5 27,-1-5 0,2-8-63,-1-6 1,-2-5 204,6-5 0,-6-2-90,1-8 0,2 2 26,-1 4 0,-5 1-48,-6 3 1,-1 4 687,2-3 100,3 2 366,-11 2-658,11 7 1,-12 8 13,4 10-136,-3 3 157,-2 2-199,-7 6 0,6 2 144,-4 6-947,3 1 486,2-7 1,0 3 83,0-7-1526,0 1 1035,7-5 1,2-6-1594,11 1 2051,-4-6 0,18-4 0,-3-9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6.5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1037 60 7809,'-6'-15'-2,"4"0"1,-11 1 1172,5 5-714,-7 3 0,6 12-109,-1 4-379,7 10 0,-10 9 0,5 10 0,-1 7-172,5 8 1,2 3 93,2 17 0,0 4 134,0 15 0,0-41 0,2 1-196,0 5 1,0 1 0,1 0 0,1 0 156,1 2 0,0 0 0,-2-1 0,0 0-89,-3-1 1,0-1-1,2 0 1,1-1 38,0-3 1,-1-1 0,1 42-125,-8-17 0,-3-4-70,-6-5 0,-8-12 154,-2-13 0,-5-13 365,-5-12 0,-4-9-141,-5-5 0,-8-15 62,-2-4 0,-6-17 145,-4-4 0,3-5 51,-3-5 1,3 6-59,1 0 0,7 6-124,4-1 1,9 5-168,5 4 0,5-1-94,4 6 1,4-1-746,6 2 1,2 1 377,4-7 1,2 6-428,7-6 1,2 5 858,3-4 0,3-7 0,6-7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7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789 368 7823,'0'-20'0,"0"0"0,2 2 427,3 2-271,-4 1 1,6-4 39,-7-1 1,0-1-1,0 1 0,5 2 41,0-6 0,-1 1-15,-4-1 0,0-3 121,0 8 1,-4-1-135,-1 6 0,-8 1 26,-2 3 0,-3 3-96,-11 7 0,2 2-102,-12 3 0,0 9-34,-5 11 0,0 4 103,0 6 0,0 2-156,1 7 1,-1 7 54,0 3 0,0 9-16,0 6 0,2 6-204,3-1 0,3 7 164,7-7 0,2 8 57,2-4 0,6-8 22,9-11 0,4-4-235,6-10 0,8 0 79,6-10 0,7-8-98,9-7 0,0-5 43,5-6 1,-3-4 241,7-10 1,0-4 148,5-11 1,-2-3-272,-3-6 1,-3 3 129,-7-4 1,-7 9-78,-2-8 0,-5 4 533,-6 1-163,-2 2 56,-7 8 1,-2 6-147,-3 3 1,-3 5-17,-6 5 0,-1 4-149,0 11 0,1-2 30,-1 6 1,-3 1-186,4 4 1,-4 1 71,8-1 0,2-4-41,-2-1 0,7-6 35,-2 2 1,5-6-256,5-4 0,8 2 101,6-8 1,9 1-13,1-5 1,2-1 154,8-4 1,-2-2 6,2-2 0,4-5 90,-5 5 1,-2 2-130,-2 2 0,0-1 207,-4 1 1,0 0-51,-10 5 0,-1 0 313,-4 0-231,-1 0 0,-1 2-34,-3 2 0,-3 0-98,-7 5 1,0 1-92,0 5 1,0 0-227,0-1 0,0 1 144,0 0 0,0-5-1608,0-1 1240,0 1 0,5 0-582,-1 0 0,8-7 458,-2 2 0,3-5 585,1-5 0,1-10 0,-1-8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7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44 7807,'-6'-14'1491,"-3"-1"-935,-5 7 1,4 1-50,0 7 1,-4 12 337,-6 2-384,-6 18-404,10-8 23,-11 18 1,-1-2 282,-6 9-1125,0-4-194,5 13 904,-1-13 0,8 4-1539,2-9 959,4 2 319,8-11-657,1-2 625,14-1 1,1-13-29,7 0 0,4-2 387,1-8 1,5-1-326,0-4 790,2 0-505,3 0 1,-1 5 615,0 0-362,0 7-114,0-11 603,-6 12-478,5 2 0,-12 3 45,3 7 375,-2-1-381,-9 5 1,-2 2 29,-6 4 1,-3-3 54,-7 8 0,-1-1-107,-13 5 1,-1-2-28,-4-2 1,-5 0-245,0-5 35,0-1 0,5-6 183,-1-4-1292,8-3 566,1-6 293,6-7-1567,0-1 1204,7-7 0,2-3 593,6-7 0,6-7 0,2-12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8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468 1 7762,'-15'23'0,"1"0"0,-1-4 518,0 4-248,1 20 1,-6 2 112,1 14-505,-7 6 197,3-4 1,-11 17 0,-2 1 191,-1 6 1,5 8-344,-3 0 1,18-45-1,0 0 307,-12 40 1,-2-1-255,12-9 1,6-14 173,8 0 1,3-20-723,2-5 0,0-8 334,0-7 1,7-9 58,3-10 1,8-11 71,1-9 0,5-8 92,-4-11 1,-1-6 267,-4-9 1,4 2-351,1-7 0,-1 0 211,-4-4 0,-2 0 40,-3 4 1,-2-1 86,-3 6 1,-4 2-56,4 7 1,-3 4 378,-2 7 86,0 6-267,0 2 0,-2 16-347,-3 10 1,2 6 32,-7 19 1,5-4-86,-4 8 1,5 2 120,0-2 0,4 2-328,4-1 0,4-9 95,7 3 1,6-11-26,4-3 1,4-2 58,5-8 1,-2-2-144,7-8 1,-5-10 17,5-9 0,-5-4 159,5-1 0,-6-5 281,1-1 0,-5 1-103,-5 5 0,2 1-30,-6 3 1,-1 4 153,-4 6 414,-7 7-332,5 2 0,-13 20 144,0 11 1,-8 11-316,-12 13 1,3 5 51,-8 9 0,6 6-657,-6 9 0,1 2 135,-5 4 0,4-3-165,1-2 1,6-4 103,-1 3 376,9-9 0,0-1 0,7-2 0,0-1 0,6-9 0,4-11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8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8255,'0'15'953,"0"6"-412,0 4 1,0 9-318,0 5 1,0 7-305,0 8 0,1 8 147,4 16 0,-3 6-437,3 9 1,-2 3 386,-1-45 0,1 1 14,-3 2 1,1 1-1,3 1 1,-1 1-20,-3 4 0,0 1 1,0 0-1,0 1-1,0 3 0,0 1 0,0-2 0,0 0-247,0-1 1,0 0 158,0-2 1,0 0-1,0-6 1,0-1-134,-1-1 1,2 0 0,5 42-322,4-8 1,-2-13 251,2-11 0,0-8-52,4-3 0,1-12-350,-1-1 406,1-8 1,4-4 274,1-4 0,-1-2 0,-4-8 0,5-1 172,-1-3 0,7 3 1,-3-5-1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59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0 676 9125,'23'0'800,"5"0"-553,-6 0 0,14 0 50,3 0-380,10 0 82,9 0 0,4-6-566,6-4-8,7-3 1,14-2 459,-39 8 0,2-1 1,3-1-1,0-1-93,6 0 1,0 0 0,2-2-1,1 0 68,3 2 0,2 0 1,3-3-1,2 0-317,3 1 1,2 0-1,5-4 1,2-1 385,2 0 1,-1 0-1,3-1 1,-1 1 16,-2 3 0,1-1 0,7-2 0,2 0 53,0-1 1,0 1 0,-28 6 0,0-1 0,-1 1 81,1 1 1,-1 0-1,0 1 1,0 0-1,-1 2 1,1 0-20,0 0 1,-1 0 0,2 1 0,4 0 0,0 1 0,0 0-1,-1 0 1,0 1 0,0 0 195,1 0 1,-1 1 0,1 0-176,-1 0 1,1 1 0,-1 0-1,0 2 1,0 0 0,0 0 0,-1 0-1,0 0 1,-1 0 89,0 0 0,0 0 1,0 0-1,-3 0 0,1 0 1,0 0-87,1 0 0,1 0 0,0 0 1,-3 2-1,-1-1 0,0 1-32,32 1 1,-1-1 0,-6 1-1,0-1-130,-1-1 1,0-2 53,-3-2 0,0 0 1,-2 1-1,0 0-5,-4-2 1,-1-1 0,-3 2-1,0 1-314,-2-3 1,1 0-1,1 1 1,0 0-62,-6-1 1,-1 0-1,-2-2 1,-1 1 175,-6 1 1,-1 0-1,-1 1 1,-2 0-538,-3-1 1,-1 0 761,-2 0 0,-2 0 0,39-6 0,-4-1 0,-6 1 0,-6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7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0 544 7807,'0'-15'659,"7"1"-440,1-1 957,13 0-705,9 1 0,9-3 230,10-2-36,10-4-503,8-7 1,6 1 263,1 0-1733,-1-1 1211,1 1 1,-1 4-713,1 1 633,-8-1 1,5 1-291,-8-1 0,3 7-524,-3-1 1,-7-2 59,3 1 1,-10 0 928,0 6 0,0 1 0,-2 3 0,-3 5 0,-1 3 0,-4 2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00.1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0 544 7214,'0'-15'319,"0"0"35,0 1 1,0-1-104,0 0 1,0 1-232,0-1 0,7 2 120,2 3 0,9-3-138,2 3 0,7-1-178,2 1 126,1-3 0,17 6 8,-4-2 1,13-3-132,2 7 1,10-5-400,15 6 261,6-8 1,-37 10-1,0 1 145,1-4 0,1 0-149,7 0 1,2 0 0,0-2 0,2 0 259,5 0 0,1-1-867,2-3 0,2 1 1135,4 2 1,2-1-149,6-5 1,1 1-1,4 4 1,1 1 107,5-1 1,-1-1-139,-1-2 0,0 1 1,-30 5-1,2 1 1,-1-1 99,30-3 0,1-1 1,-30 4-1,2 1 0,-1 1-63,1 1 1,0 0 0,0-1 0,1 0 0,1 0 0,0 1-30,1 1 0,0 0 0,0 1 0,0-1 0,1 0 0,-1 1 17,0 1 0,0-1 0,0 2 1,0 1-1,1 0 0,-1 1-142,2 0 0,0 0 0,-1 0-196,0 1 1,-1 1 0,1 0 0,1-1 0,0 1 0,0 0 302,-1 0 1,-1 0 0,0 0-602,-5 0 0,1 0 1,0 0 550,4-2 0,2-1 1,-1 1-1,-6 1 0,-1 0 1,1-1 56,4-1 0,2 0 0,-1-1 1,-3 1-1,-1 0 0,0-1 4,-1-1 0,0 0 1,0 0-1,30-1 0,-1 0 324,-2-1 1,0-1-235,-5 0 0,0-2 1,-1 1-1,0-2 111,-5 2 1,-2-1-128,-6 0 1,0 0-1,6-2 1,0-1 21,-6 1 0,-1 0-268,-2-1 1,-2 1 125,-1-1 0,-2 1 0,-5 0 1,-1 1 101,0 1 0,-2 0-273,-4-2 0,0 1 129,-1 5 1,-1 1 0,35-7-255,-6 7 742,-7 0-543,-10 7 0,-7-4 892,-10 7-896,-10-1 71,-4 6 0,-7-3 2685,-4 2-2635,-3-2 0,-13 15 1,-1 0 922,-1 5 0,-4 6-743,3 6 0,-5 8 448,-5 7-464,-3 6 1,-2 12-122,0 6 11,1 1 1,-1-34-1,0 1 284,-9 47 1,9-45-1,0 2-156,2 1 0,2 0 0,0 0 0,2-1 20,-1 2 1,0-1 0,3 0-1,1 1-168,-2 2 1,1-1 0,4-1 0,1-1-119,1 1 0,2-1 1,2-4-1,1 0-32,1 0 1,0-1-1,3 0 1,0-2-166,11 39 0,-3 2 20,-1-12 0,-4-6-195,-1-8 0,-7-4 453,-3-1 0,-4-2-105,-1-3 0,-5-3 234,1-7 0,-8 0 564,2 0 1,2 2-264,-1 3 0,4-2 113,-5 7 1,-1-7-253,-9 2 1,2 2-147,-6-2 0,0-7-198,-6-7 0,-4-6-617,0-4 485,-6-4 1,-2-13-359,-7-3 1,-5-3-306,6-2 0,-8-2 1,4-1-116,1-2 0,-1-5 956,3 5 0,-3-6 0,-6 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0.0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132 60 7430,'1'-13'-348,"4"3"0,-3 2 731,3 3-120,-4 3 156,-1-11-182,0 11-117,0-4 1,2 6 272,3 0-164,-3 0 369,4 0-90,-6 0-178,0 6 1,0 3-135,0 5 0,-2 1-31,-2 0 0,2-1-45,-3 1 0,3 6-159,2 4 1,-1-2 2,-4 1 1,3 1 61,-3 4 1,4 7-35,1 3 1,0 4 50,0 1 0,0-3 12,0 3 1,5 1-19,0 9 1,-1 3 149,-4-3 1,0 3-41,0 2 1,0 5 143,0 0 1,0 1-188,0-1 1,-1-7-41,-4 7 0,2-2-83,-7 6 1,7-1 103,-2-3 0,2-4-217,-2 4 1,2 0 45,-7-6 1,7 5-1,-2-10 1,-2 5 98,2 0 1,-4-4-10,4 0 1,-5-6-172,5 1 1,-1-5 111,1-5 0,2 2-329,-7-7 1,7 0 154,-2-4 0,3-6-78,2 1 0,-5-6 41,0 6 0,0-7-106,5 1 1,0-2-58,0-3 0,0 1-48,0 0 0,0-1-689,0 1 1166,0-7 0,0 5 0,7-4 0,1 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0.53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0 190 7792,'0'-28'0,"0"2"140,0 2 1,0 6 296,0-2 1,2 4 99,3 1-8,-4 0-116,6 1-212,-1 5 0,-4 4-81,3 10 0,-4 5 71,-1 10 1,2 4-166,3 11 0,-4 2 120,4 7 0,-2 2-117,2 3 0,-1 3 159,5 7 1,-4-2-41,5-3 0,0-3 144,4-7 1,1-2-106,-1-3 1,3-9 76,2-11 0,-1-9-70,6-5 0,1-11-35,4-9 1,2-13 63,3-11 1,3-10-581,7-5 1,0-3-170,0-2 1,-2 7-437,-3 3 0,3 8-56,-3 2 0,-3 13 438,-2 1 1,-8 7-368,-2 4 947,-6-1 0,9 7 0,-4 1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1.53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804 59 7813,'-2'-15'232,"-3"1"308,-5-1-387,4 7 806,-1 1-290,1 7-698,-2 0 0,-7 3 119,1 7 170,-1 0-337,-6 18 0,3-4 85,-6 11 157,-1 2-145,-4 14 0,0-1 222,0 4-394,-1 10-44,-5-10 0,2 18-587,-6-4 547,0-2 0,-4 9-85,-1-7 1,5 1-569,0-10 686,6-7 1,3-5-279,5-12 0,6-7-166,-6-14 647,8-6 0,-1 1 0,3-14 0,-3-7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1.75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7816,'8'0'0,"3"6"849,-6 4 0,5 5-303,-5 4 0,5 1 74,-6 9 0,9 1 0,0 14 724,5 7-770,8 4-1156,-10 4 520,12 13 117,-5-10 0,1 13 190,0-16-900,-6 3 565,10-10 1,-7-1-1,5-6-1823,-2-4 1219,1-8 1,4 8-1638,0-7 1609,0 0 1,-1-4 721,-4-1 0,-1-1 0,-4 3 0,2 5 0,-3-2 0,-5-1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2.06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45 10709,'21'-7'1031,"-4"5"1,9-4-722,-7 6 0,2 0-977,-1 0 0,2 0 233,8 0 0,0 0-486,5 0 845,-5 0 0,11 0-1071,-7 0 0,7-5 1146,-2 0 0,3-6 0,2 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2.88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1023 45 7788,'-10'-10'1638,"1"0"-1134,-1 7 1,-6-5-52,-4 3 0,2 3 0,-4-3-131,0 4 0,-5 7-104,-2 4 0,-2 5-233,-8 4 1,0 4 79,-5 6 1,-1 7-208,-4 4 0,4 2 42,-4 2 0,-3 7-103,-2 3 1,2 4-1252,-1 6 1451,6-3 1,-7 6 62,10-4 0,-1-1 0,13 5-869,4-1 1006,5-3-502,15-4 345,2-7 0,6-3 36,0-9 1,6-4 41,4-7 792,9-6-862,4-9 0,11-7 384,0-7 1,7 0-443,-2 0 1,-2-8 0,0-5 240,-1-5-226,-2-8 0,-5 8 622,1-7-605,-8 1 1,-1-4 24,-6 3-184,0-2 5,-7 10 139,5-4 12,-12 6 456,6 1-159,-7-1-273,0 0 392,0 7-203,-7 2-333,-1 6 185,0 0-6,-5 13 0,7 1-263,-4 11 124,-3 9 1,5-9 49,-7 9 1,7-3 51,3-2 0,4-4-32,1-1 1,1-6 69,4 2 0,3-10-73,7-5 1,-1-4 202,1-1 0,1-1-75,4-4 0,-2-3 79,6-7 1,-5 0-69,6 1 1,-6-1 2,6 0 0,-6-1-61,5-4 1,-4 4-11,4-4 0,-6 4-140,1 1 1,3 5 85,-3 1 0,1 4-170,-6-5 0,-4 7-33,0-2 193,-1 3 1,1 9-15,0 2 0,-7 0 31,2 0 1,-3 1-98,-2 5 1,4 1 2,1 4 0,0-4-356,-5 4 0,0-4 174,0-1 0,5 0-568,0-1 0,1-1 334,-1-3 1,-1-3-619,5-7 0,1 0 489,5 0 1,1-7 608,3-3 0,4-16 0,6-5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3.27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454 1 7788,'0'21'1208,"-7"2"1,-4 8-98,-7 3-813,-5 10 0,-11 3 123,0 7-930,-6 7 66,2 6 0,-1 1 514,0 1 0,7-4-299,-2-1 0,5-4 1,4-14-197,6-3 371,9-9 0,-1-5 1,6-9-120,2-4 0,9-8-216,9-3 578,6-3-166,1-2-124,13-7 358,-11-1 1,12-2 282,-7 1-477,0 5-44,7-9 257,-5 12-150,4-12 0,-7 11-250,-4-3 53,-3 3 0,-5 9-20,4 3 0,-10 3 1,1 3 93,-3 4 218,-6 3 0,3 1-55,-10 1-42,-3-1 1,-9 6 242,-2-1 0,1 5-164,-6 1-21,-7-1 0,0 0 42,-3 0-821,-3 1 362,6-6 55,-5 1 0,7-8-140,0-2 0,1-10 126,4-5-998,3-4 833,0-1 1,11-8-1,0-7-1117,7-7 1045,3-13 0,2-2 430,2-7 0,11-14 0,8-2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3.79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103 28 7788,'23'-15'158,"-2"7"0,-6 3 0,-2 5 511,-4 5 0,-2 10-455,-7 9 1,-2 11 0,-3 4-46,-4 3 0,-1 9 139,-5 3-431,4 3 149,-10 2 0,6-2-98,1-3 35,-1 3-366,0-11 198,1 11 0,4-18 146,0 0 1,5-6-92,-4-4 1,5-6 110,-2-1 437,6-8-99,0-6 6,0-8 0,0-13-256,0-6-25,0-7 0,2 8 0,1-5 82,2 2 189,-1 1-237,-4 5 74,0 7 1,0-5 340,0 3-379,0 4 1,0 1 0,0 10 44,0 4 1,0 5-1,0 0 40,0 1 1,0 0-112,0-1 0,5 3 0,2 1 175,1 1-312,8 1 0,2-7 127,6-3-864,1 3 413,-3-12 252,13 6 1,-11-9 90,10-3 0,2-4-125,-2-11 1,0-9 0,-5-9-329,0 0 412,0-4-148,-6 4 99,-2 1 0,-8-4 119,-3 7 11,3-7 0,-11 15-145,2-4 0,0 11 1057,1-1-731,-4 4 1,4 8-137,-10 3 1,2 11 18,-7 9 1,0 11 84,-4 8 10,-1 14 69,1-2 0,-6 12 88,1 1 0,-7 6 214,1 4 1,-1 1 119,2-1 1,-2-4-252,7-6 1,1-3-5424,8-7 2396,-3 0 2638,11-18 0,-4 5 0,6-7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4.43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278 1 7815,'0'14'196,"-2"1"557,-2 0-358,2 6-207,-11 2 0,6 14 399,-2 7-376,-4 14 1,5 15-840,-7 10 732,0 10 0,7-41 1,0 1-28,-2 5 1,1 2 0,1 1 0,-1 2 77,0 3 1,-1 0-783,-2-6 1,1-1 647,3 3 0,0-1 1,-3-6-1,1 1-259,2 3 1,1-1 0,1-5 0,-1-3 0,-4 43-278,1-11 0,7-13-278,-2-6 0,4-2 434,1-3 0,0-5-54,0-4 0,1-5-201,4-5 614,-3-3 0,9-8 0,-6-4 0,9-1 0,-4-3 0,0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7:40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30 426 7942,'-15'0'617,"7"0"-223,2 0-57,6 0-333,0 0 155,0 7 0,0 1 446,0 7-328,6-1 0,2 1 5,7 0 1,0 6-44,0 4 0,-1-3-46,1 3-110,6-1 0,-5 1 84,4-1 1,-4-1-96,-1 2 1,1-6 245,4-9-1081,-4 3 553,6-11 1,-3 4-216,1-6 186,-1-6 127,3-2 0,-1-12 112,3 1-90,4-8 71,-5-2-280,6-2 276,1-5 0,-6 7-24,1-1-516,-1 1 340,-1-1 1,5 1-401,-4 0 324,4-7 88,2 5 1,1-10-663,3 7 503,-3-7 0,5 3-188,-7-6 558,1 6 0,-1-4 0,0 11 0,1-5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7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1 265 7824,'22'-15'0,"8"6"1710,-1-1 0,2 5-776,8-5 0,1 0-499,4-4 0,5 0-177,0 5 1,1-4-797,-1 3 0,-3-3-217,3-2 0,-3 0-592,-2 1 0,0-1 634,0 0 0,-5 2 713,0 3 0,1-9 0,4 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4.71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0 177 7804,'10'9'1501,"1"0"-390,6-3 99,4 5-1055,8-2 1,3 5 40,7 1 0,4-2 0,13-1 50,4-3 1,9-5-188,-1 1 0,10-4 0,6-2 1,7-4 0,5-4 1,-46 3-1,2-2-1143,-1 0 1,0 1 29,45-8 899,-43 8 0,1 0 0,-5-1 1,1-1-86,6 0 1,0-1 0,-3 1-1,1 0 73,2-4 1,0 1 87,0 3 1,0 0 0,0-2 0,0 1 31,0 2 0,0 1 14,0 3 1,0 0 0,1-2-1,1 1 1,-2 2 0,0 1-24,-2 0 1,-1 1-46,44-1-606,-46 2 0,-1 0 297,39 0 1,-1 0 0,-10 0-1043,-4 0 226,-7-7 1225,-2 6 0,-5-11 0,-3 4 0,-5-5 0,-2-5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9:15.51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44 7755,'17'-13'0,"0"2"6,3 1 606,-1 7 0,-2-4 63,2 7-109,4 7-295,-1-6 0,11 13 119,-4-5-283,10 4 1,3 0 0,10-1-98,5-2-4,5 0 0,11-1-1068,0 1 1253,13-7-496,-4 10 206,13-11 80,-45 5 0,0-1 0,1-4 1,0-1-53,5 4 1,0 0 0,2-3 0,0-1 0,-2 2 0,0-1-25,1 0 0,1-2 73,0 0 1,1 0-1,0 0 1,0 0-1,2 0 1,0 0 79,2 0 1,0 0-64,-4 0 0,-1 0-807,7 0 1,-2 0 938,-10 3 1,0 1-80,8-4 1,0 1-1,-7 5 1,0 0-391,2-4 0,0 1 351,-1 2 1,-1 1-1,-1-2 1,-1 0 12,0 3 1,-1 1-112,-1-1 1,-1 1 117,38 6 1,-4-4-65,0 0 0,-2-5 51,2 5 0,-9-6 0,-7 5-12,-2-3 1,-4 4-62,-7-5 18,3 6 490,-12-3 0,-1 12-268,-10 0 703,-3 6 0,-2-8-880,0 6 1,-6 1-1,-5 6 1489,-7 3-1246,2-3 1,-11 12 0,3-4 0,-2 3 593,2 2-297,-4 7-311,6-5 1,-9 12 203,-3 1-34,4 0-192,-12 6 0,5 1-81,-7 2 1,-1 9 0,-2 1 0,-1-1 99,1-2-158,1-1 0,3-4 162,-1 4-1585,1-4 1164,-1-3-456,7-4 0,-5-12-295,3 3 789,4-3-56,-1-7 62,1-7 1,4-2 96,-3-11 1,4-3 165,1-6 298,-7-7 165,6-1 1,-8-7-123,5 0-77,2 0 1,-11 0-474,3 0 1,-4-5 30,-6 0 1,-3 0-270,-6 5 256,-6 0 0,0 0-85,-8 0 1,0 0 26,-10 0 0,-1 0-176,-4 0 0,-2 0 75,-3 0 0,1 0-661,-6 0-473,6 0 962,-9 7 44,11-6-430,-5 6 305,6-7 0,1 0-1162,0 0 1207,-1 0-259,7 0 263,8 6 0,4-4-208,6 3 640,6 3 0,-1-2 0,9 4 0,4-3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0.9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118 89 8076,'-8'-15'0,"3"0"-392,3 1 1,2 4 220,0 0 0,0 5 634,0-5 0,2 7-58,3-2 0,-2 3 341,7 2-436,-7 0 1,9 7 323,-7 3-400,0 9 42,-5 4-100,0 7 0,0 4 175,0 0-398,-7 7 97,-1-3 1,-7 6 15,0 0 0,1 0-172,-1 0 0,0-5 195,1 0-1263,5-6 784,-4 3 1,7-7-1063,-4 1 466,4-7 17,6 4 969,0-10 0,0-3 0,0-7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1.4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74 265 8127,'-15'-8'0,"1"-4"0,-1 7-196,7 0 155,1-1 1,2 3-42,1-7 391,-1 7-196,5-10 0,6 4 1,6-5-111,6-1 1,4-5 21,8 1 0,1-2 71,3 1 0,4 4-56,6-4 0,-5 4 5,0 1 0,-6 7-72,1 3 1,-3 3 50,-1 2 0,-7 0-72,-4 0 1,-4 7 72,-5 3 0,1 3 165,-6 1 1,0 1-110,-5 0 1,-5 1 172,0 4 0,-6-2 200,1 6 1,-8 1-133,-2 4 1,1-4-141,4-1 1,-1 1 14,-4 4 1,4-5-447,-4 1 1,5-7 204,6 1 0,2-2-446,7-2 1,0-1 181,0 1 1,2-2 4,3-3 0,8 3 143,6-3 0,7-2 32,-1 2 0,3-1 238,1 6 0,-1-5-144,-4 0 0,2 0 61,-6 4 0,-5 1 5,-5 0 150,-7-1 0,3 1 146,-6 0 1,-6-5 108,-4-1 1,-5-4-176,-4 5 0,-4-7 2,-7 2 1,1-3-182,0-2 1,-6 0 98,1 0 0,0 0-587,4 0 0,6 0 256,-1 0 0,7 0-703,-1 0 1,7 0 77,3 0 1,5-2-819,-1-3 1592,4 4 0,1-12 0,0 4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1.9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588 57 8050,'0'-14'0,"0"4"-290,0 0 120,0 7 1,-1-5 931,-4 3 1,2 3-234,-7-3 1,-5 5-276,-5 5 1,-1 3-27,2 7 1,-4 5-215,-7-1 0,3 7-23,2-1 1,-1-2-103,6 1 1,-4 1 108,4 4 0,6 1-110,4-1 1,6 0-57,0 1 1,2-1 61,2 1 0,5-6 61,0 1 1,6-1 32,-1 5 0,1-6 96,-1-3 1,2 1-11,-7-1 1,4 1 133,-4-1 0,0-4-16,-5 3 0,0-7 187,0-2 0,0-5 372,0 4-456,-6-5 1,-4 2-220,-10-6 1,2 0 76,-6 0 1,-1 0-96,-4 0 1,1 0-120,4 0 0,-4 0-268,3 0 1,2 0-76,-1 0 1,6-5-438,-2 0 0,9-1-104,1 1 0,7 2 346,-2-7 0,3 0 599,2-5 0,13 1 0,4-1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2.0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 1 8099,'-8'1'1106,"3"4"0,-1-2-1405,1 7 0,-2-5 299,3 5 0,2-7 0,-5 4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2.2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0 8088,'-22'0'938,"0"7"-609,14-6 1,-3 13-15,6-5 0,-5 0 184,5 0-347,0-5 0,0 4-2055,0-3 827,1-4 1076,4 6 0,0-7 0,0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2.6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45 177 8110,'-15'2'13,"2"3"-124,3 4-110,4-2 1387,6 6-717,13-5 1,5 0 214,16-3 0,10-3-249,10-2 0,11-7 143,9-2 1,6 0-418,8 0 1,0-1 214,0-5-163,1 0 0,-1 1-2056,0-1 561,7 0 0,-4 1 217,7-1 1085,-13 0 0,3-3 0,-9 0 0,1 4 0,-4 0 0,-4 5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3.5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118 58 8145,'0'-15'793,"0"0"-18,0 7 93,0-5-341,0 11 1,0-3-430,0 10 0,-5 10 0,0 9 0,0 6 57,-1 4 1,4 9-33,-3 6 1,-3 5-406,-2-5 0,2 6-92,-2-1 0,2 1-467,-2-1 1,-3-3 176,3-7 0,4-6 239,1-4 1,3-3-176,2-2 0,0-11 600,0-3 0,0-10 0,0 1 0,0-6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4.2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43 192 8145,'-15'0'1073,"7"0"-740,-5 0 1,11-2-78,-3-3 0,5-3 0,5-7 0,8 1-15,7-1 0,6-1 15,-1-4 1,4 4-1,5-4 0,-1 5-15,6 5 0,-6-1 30,1 6 1,-3-5-31,-2 5 0,-1 1 0,-3 4 0,-4 4-716,-6 1 0,-6 7-897,1-2 1,-6 8 1371,0 1 0,-4 2 0,-4-1 0,0 3 0,-6 6 0,1-4 86,-6-1 1,-5 6 213,1 4-229,-1 0 1,5-3 115,1 4-512,-1-4 258,0 5 1,2-7 134,3 0-667,4 1 423,6-1 0,2-1-1,2-4 0,5-1-23,5-3 1,6-4 274,0 4-49,6-4 1,-10-1 140,4-1 1,-4 1-69,-1 0 1,-2-5 19,-3-1 1,1 1-31,-6 5 0,0-5 412,-5 0-346,0-1 0,-5 6-72,0 0 0,-8-5-6,-2-1 1,-1-5-12,-9 1 1,2 1-95,-1-1 0,-4 2 107,4-3 1,-2 0-132,1 5 1,-1-5 82,6 1-422,1 3-12,4-7 218,7 6 0,1-9 90,7-3 1,7-3 21,3-6 0,8-1 2,1 0 1,7-6-11,-1-4 0,4-1 138,6 2 1,-4-4-127,3 4 0,-3-3 174,-2 3 1,6-4-15,-1 4 0,0 2-45,-4 3 0,-1-2-255,0 1 0,-6 0 76,-3 6 1,-4-1-16,-1 0 0,-7 6 75,-3-1 17,-3 0-23,-2 2 1,-7 1 360,-3 7 1,-3 0-7,-1 0 1,-1 2 13,0 3 1,-4 9-54,-1 11 0,0 3-59,6 1 0,4 2-127,0 3 1,2 2 83,-2 4 1,4 0-346,6-5 1,0-1 88,0-5 0,11-1-432,4-3 1,4-4 32,1-6 0,1-7-142,4-3 1,2-4 98,-2-1 0,3-6 119,1-4 1,-4-10 443,-1-4 0,1-10 0,4-4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383 368 7386,'8'0'-1275,"5"0"1275,-3 0 0,-2-6 0,2-4 0,-2-5-42,2-4 0,1 1 77,-6-7 0,5 6-12,-5-6 0,0 2 125,-5-1 0,0-2 43,0 6 1,-2-4-64,-3 4 1,-3 0 59,-7 6 1,-4-1-59,-1 0 0,-6 2 141,2 3 1,1 4-36,-2 6 0,2 0-42,-1 0 1,-2 8-91,6 7 1,-6 6-115,1 8 1,3 6-73,-3-1 0,2 12 57,-1-2 0,2 3-305,8-3 233,-1 0 0,2-4-43,3-1-198,4-7 184,6-2 1,1-4-250,4-6 248,3-7 0,7-2-104,0-6 107,6 0 0,-3-8 6,6-7 0,1 0 400,4-10 1,-4-2-31,-1-3 0,-1-3 90,2-1 0,3-5-126,-4-1 1,-3 1 49,-1 5 1,-1-1-130,-4 1 0,3 4 6,-8 1 1,-4 6-38,-1-2 1,2 9 133,-2 1 147,0 7-271,-5-4 0,0 9-25,0 3 0,0 8 18,0 6 1,-5 8 9,0-3 1,0 4-138,5 1 0,0 1 78,0-1 1,0 0-160,0 1 83,6-7 0,-2 0 0,6-7-54,1-1 1,7 1 23,2-11 0,4 0-138,-4-5 1,6-2 103,-2-3 1,-1-3 12,2-7 1,-2-4 40,1-1 0,2-1 103,-6 1 1,-1 4 18,-4-4-26,0-2 1,-2 5 46,-3-2 0,1 7-27,-6 2 0,0 5 663,-5-4-377,0 5 68,0-2-14,0 19-317,0 3 0,0 9-17,0-1 1,0-1-173,0 2 227,6 2-446,-4-10 224,5 4 0,-3-6 32,1-1 0,7-1-201,-2-3 107,3 3 1,1-11-122,1 3 0,5-5 134,-1-5 79,1-3 0,-5-7-2,-1 0 0,3-1 13,2-4 0,-3 4 228,4-4-42,-4 4-92,-1 1 1,0 1 67,0-1 0,-6 7-43,1 3 202,-7 3-8,10 2-85,-11 0 194,11 0-119,-11 0 39,11 7-87,-12 1 1,6 7-68,-7-1 0,5 1-141,0 0 72,6 0 1,-7-1-1,4 1-98,-2 0 0,6-1 84,-3 1 0,5-7-91,0-3 0,1-3-450,0-2 241,-1 0 131,8 0 0,-4-7-459,6-3 394,-6-3 1,8-5 13,-6 4 0,-1-4 44,-4 8 0,0 2 302,-1-2-115,-5 7 1,4-4-60,-4 7 1,0 0 125,0 0 0,-4 0 113,5 0 104,-7 0 0,9 2 65,-7 3 1,1-4-180,-1 4 1,-2 3-167,7 2 0,-5-2 19,5 2 1,-5-2-158,5 2 1,-6 2 227,6-8-1079,0 8 641,-2-11 0,5 6-321,-3-7 149,3 0 1,2 0-1196,0 0 774,-7 0 335,5-7-41,-5 6 585,0-12 0,4 5 0,-8-7 0,1 0 0,-5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4.6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176 30 8077,'0'-15'-127,"0"7"74,-6 2 0,4 14 313,-3 7 0,-3 7 337,-2 13 0,2 4-543,-2 10-75,1 3 0,-4 7-101,3 0 0,-3 0 189,3-1 0,2 1 181,-2 0 1,5 0-81,-5 0 0,5-2-253,-4-3 1,5-9 116,-1-6 0,4-11-99,1 2 0,0-11 180,0 1-8,0-10 158,0-4 0,5-7-131,0-4 0,4-5-140,-4-10 1,5-3 83,-5-6 0,5-5-145,-5-1 0,0 1 44,-5 5 1,-2-6 27,-3 1 0,-2 5 150,-2 4-107,-4 7 0,6 2 235,-3 6-254,4 7 1,1 3-121,0 10 1,0 3 99,5 1 0,5 6-353,0 0 1,6-1 159,-1-4 0,8-2-458,2-3 1,6 1 97,-2-6 1,4 5 545,1-5 0,7 0 0,2-5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4.7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 1 8059,'-5'15'935,"0"-1"0,-5-4 214,5 0-364,-6-7 0,8 5-785,-7-3-1625,7-3 918,-4 4 1,9-6 706,3 0 0,3-6 0,6-2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5.1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632 1 9211,'-14'14'1092,"-1"7"0,-1 2-832,-4 7 1,-1 6-332,-4 3 0,-7 5 121,2 5 0,-7 2 17,2 2 0,-6 3 38,2-7-2220,3 0 1773,0-5 1,2 0-25,0 0 1,0-6-290,4-4 0,6-4 655,-1-6 0,1-3 0,-6-6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5.3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15 8015,'15'-8'166,"-1"3"1,6 3 303,-1 2 0,1 8 718,-5 7-582,-1 0-264,1 12 0,0 3 90,0 9-204,-1 4-311,1 1-158,0 0 265,-1 0 0,1 0-241,0 0 1,4-5-478,1 0 0,0-6 523,-6 1-1398,7-3 1017,-4-1 1,9-2-725,-6-4 1276,-1 4 0,2-12 0,2 5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5.6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7929,'15'6'711,"0"-4"1,4 6 520,1-3-503,6-3-283,-10 4-2540,12-6 1408,-5 0 0,1 0 686,1 0 0,-1 0 0,6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6.4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560 177 7990,'0'-15'0,"0"0"526,0 1-255,0-1 0,0-1 127,0-4 1,0 4 241,0-4 1,-7 5-49,-3 6-366,-3-4-1,-2 11-653,1-5 387,-1 7 1,-6 0 174,-4 0-716,-2 7 452,-3 1 0,1 12 44,-1-1 9,-6 7 0,5 2-55,-3 6 441,3 7-337,2 3 1,-1 9-35,1 5-516,6 1 596,-5 0-73,18 0 0,-9-5 32,9 0 1,3-12 118,3 2-394,2-10 191,8 2 0,4-8 50,10-3 40,-4-4-19,12-6 1,-5-7 286,6-3 129,7-4 0,-5-2-464,4-4 19,-4-3 45,-2-7 0,0 0-47,-6-6 70,5 5 1,-17-7 75,4 3-121,-3 4 42,-4-5 0,-2 1-35,-6 0 226,0 7-221,0 0 259,0 5-227,-6-7 12,4 7-1,-11 2-3,5 6 1,-5 6 300,3 4-143,-3 10 0,6-2-56,-2 6 0,0-4 116,5 4 1,2-4-103,-3 4-85,3-6 35,2-3 1,5-2-111,0-3-42,7-4 159,-4 1 0,6-7 96,1 0-119,6 0 1,-4 0-84,2 0 1,-2 0 134,-3 0-125,1-7 0,0 6 6,-1-4 0,1-2 79,0 2-412,0 0 94,-1-1 134,1 4 93,0-4 181,-1 6-9,1 0-97,0 0-56,-7 0 29,-2 0-632,1 0 242,-5 0 263,11 0 1,-10 0-198,7 0 0,-5 0-775,4 0 534,-5 0 203,9 0 1,-10 0 332,7 0 0,0 0 0,4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6.7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507 0 8011,'-15'0'0,"0"8"1413,0 7-592,1 6-437,-7 9 1,-2 6 583,-7 3-464,-6 3-696,5 2-426,-11 7 545,4-5 0,1 6 81,2-3-1369,4-3 942,9 4 1,0-12 97,8-4-50,5-9 211,3 3 0,6-17 186,0 4-158,6-10 0,4 6-20,10-6 1,-2 0 564,6-5 0,-6 5-77,2 0 0,1 1-103,-1-1 0,-1 2 270,-4 2 1,0 4-168,-1-3 1,-1 3 26,-3 2 1,2-5-115,-7 0 0,-2-1-61,-8 6 1,0 1-89,-10 4 1,-1-4-188,-8 4 1,-6 1-2,1-1 1,1 4 72,-1-4 1,-1 1-495,6-1 0,2-4-98,3 4-1585,3-4 1351,1-8 0,8-5 841,7-12 0,13-14 0,10-15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7.3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206 13 8007,'8'-6'-689,"1"4"555,-5-3 1,-2 10 622,3 5 0,-10 9-52,-5 6 1,-3 9-304,-2 5 0,1 10 52,-1 5 1,-5 4-114,1 0 1,-1 6 424,6 0 0,-1-1-89,0-4 1,5 0-426,1 0 1,4-7 90,-5-3 1,7-5-236,-2-5 1,-2-8 147,2-6 0,0-7-1176,5 1 917,0-9 1,0-5 174,0-10 0,5-9 53,0-11 0,5-3 73,-5-1 0,5-2-135,-5-3 0,1 3 82,-1-4 1,-2 11 434,7 4 1,-7 4-153,2 1 0,-1 2 57,0 3-90,-2 4-167,5 6 1,-6 0 25,4 0 0,-2 1 16,7 4 0,-5-3 200,5 3 0,0 1-69,4-1 1,1 0-180,0-5 1,1-2 72,4-2 0,-2 0 17,6-5 1,-4-6-92,4-5 0,-4-4-137,4 4 0,-6-6 27,2 1 1,-4-4-148,-1-5 0,0 8-251,-1-4 0,1 4 178,0-3 1,-5 4-236,-1 1 335,-5 6 0,4-2 512,-3 10-203,-4 4 0,4 14 21,-10 7 1,2 8 58,-7 11 0,0 3 242,-4 8 0,-1 7-28,0 7 0,1-1-107,-1 6 0,5-3-499,0-3 0,7-1 115,-2-3 0,5 2-1314,5-7 0,5-2 96,10-8 1283,-4-3 0,12-6 0,-6-1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8.1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647 104 8034,'0'-10'280,"0"0"622,0 0-613,0-4 0,2-1 1,3 0 1,-4 5-114,4 1 7,-3 5-50,-9-2-1,-1 6 1,-7 0-182,1 0 1,-8 6 30,-2 4 0,-4 8-50,-1 2 1,-2 6-76,-4-2 0,-2 11 120,-7 4 0,0 8 82,0 2 1,4 8-16,1 2 1,2 0 6,-3 5 0,4-6-38,7-4 1,6-3 4,4-7 0,9-1-127,5-4 1,3-8 92,2-7 1,7-11-41,3 2 0,8-10 108,1 0 1,12-10 169,-1-5 0,4-9-118,0-6 0,-3-3-21,4-1 1,-9-1-99,-2 1 0,-6 0 81,2-1 0,-9 1-180,-1 0 0,-7 1 107,2 3 1,-5 4-161,-5 6 1,-3 2-48,-7 3 1,1 4-25,-1 6 0,-6 8 130,-4 7 0,-3 6 11,-1 8 0,1 6-121,4-1 0,-2 0 126,6-4 1,2 2-206,8-2 0,-1 1 52,6-12 0,2 1-396,8-5 1,3-7 639,6-3 0,8 3 0,1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8.5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353 15 8234,'-8'-8'1538,"1"1"1,6 9-1013,-4 3 1,1 3-231,-5 7 1,4 4-190,-5 1 85,0 6 0,0-2-121,0 11 0,1-4 105,-6 3 1,2-3-321,3-2 0,-3-4 1,3-1 0,2-1-23,-2 2 1,2 1 17,-2-7 0,-1 6-74,6-5 1,-5-1 70,5-4 0,-5 0-96,6-1 0,-3-1-257,2-3 334,3 3-410,-4-11 235,-1 4 0,-1-12-165,-6-4 0,4-5-65,0-4 1,2-4 574,-2-7 0,-10-5 0,4-3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8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133 191 7824,'-15'-29'275,"0"-7"1,1 10 418,-1-4 0,0 11 80,1-1 1,4 9 334,0 1-555,7 7-815,-10-4-280,11 7 0,-5 2 542,7 3-2534,7-4 1713,-5 12 1,11-9 107,-3 5 712,-4-5 0,14 9 0,-4-5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8.6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8095,'21'0'0,"-3"1"-1118,6 4 1118,-6-3 0,10 4 0,-5-6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9.0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295 1 8095,'-16'14'118,"-4"1"0,2 1 294,-6 4 0,4-2-113,-5 7 0,7-1 29,-1 5 0,-2 1-212,1-1 1,0 6-181,6-1 1,-1 5-103,0-5 0,2 1 52,3-6-9,4 0 95,6 1 0,0-6 136,0 1 1,5-7-218,0 1 0,6-4 86,-1-5 0,3-4 205,2-6 1,6 0 63,3 0 0,3-6-41,-3-4 1,4-3-252,-4-2 0,4-6 2,2-3 0,-1-3-254,0 3 0,-4-4 203,-1 4 1,-6-9-74,2-1 1,-4-2-82,-1 1 0,-7 4-183,-3-3 1,-3 3 113,-2 2 191,0 6-31,0 2 0,-9 12 496,-5 5 1,-3 2-152,-7 2 1,-1 11-2,-4 4 1,0 10-36,-1-1-403,1 4 280,-1 1 1,8-4-145,2-1 1,5-6 115,5 2 0,-3 3 0,5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49.2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441 0 8467,'-8'15'67,"-5"0"0,5 6 132,-7 3 1,-6 11 23,-4 4 1,-4 10 414,-6 5 0,-2-2-97,-7 2-3421,6-7 2235,-4 11 1,11-13 644,-4 4 0,4-3 0,2-2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53.6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15 250 8175,'-1'15'25,"-4"0"0,3 0 148,-5-1 0,7-4 281,0 0-327,0 0 92,0 4 0,7-1-199,3-3 1,3-3 94,2-7 0,-1-2 22,1-3 1,0-3-46,-1-7 0,3-1-152,2-4 1,-1-2 35,7-8 0,-6 1-238,6-1 1,-7 1 74,1 0 0,-4 4-94,-5 1 1,1 6-93,-6-2 296,0 4 1,-5 1 191,0 0 1,-6 7-44,-4 3 1,-3 4-49,-2 1 0,0 0-12,1 0 0,-3 6 152,-2 4 1,2 10-70,-2 4 0,-2 4-33,1 1 1,0 2 19,6 4 0,-1 2-34,0 7 1,1-1-17,-1-4 1,7 2 0,3-7 0,-2 4 31,2-9 1,0 2-51,5-11 1,7-1-5,3-4 0,-2-7-12,2-3 0,4-3-9,6-2 1,5-9 40,-6-5 0,7-3-9,-1-7 0,-2-1-122,1-4 0,-1 0 66,2-1 0,-3 1-144,-2-1 0,-9 1 65,4 0 1,-3 4 45,2 1 0,-4 6-1,0-2-5,-7-3 291,4 7-200,-7-5 114,0 12 1,-2 5-63,-3 8 0,-1 9 87,-4 7 1,-2 6-114,7-1 0,-4 2-6,4 3 1,-5-6-10,5 1 0,0-2-6,5 1 0,0-3-153,0-6 1,0-5 90,0 0 0,2-7-72,3 2 1,-2-3 100,7-2 1,0 0-7,4 0 0,1-2-51,0-3 0,-1-3 8,1-7 0,1-1-18,4-4 0,-4 4-4,4-4 1,-4 6-30,-1 4 61,0-3 0,-2 9 299,-3-5-211,3 5 161,-12 4 1,6 9 3,-7 5 1,0 6 22,0-1 1,-5 6-181,0-5 1,-2-1 37,3-4 0,2 0-29,-3-1 1,3-4 46,2 0-315,0-7 191,0 4 1,7-9-89,3-3 1,3 2-163,1-7 15,1 0 0,0-4 118,0-1 0,-1 7-76,1 3 0,-5-2-45,0 2 139,-1 0 0,1 5 178,0 0-115,-7 0 1,4 2 235,-7 3 1,0-2-3,0 7 0,0-5-68,0 5-422,0-7-68,6 10 0,2-10 382,7 7 0,0-7 0,0 4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0.5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45 339 7849,'-15'8'0,"5"4"531,0-7 815,7 6-1072,-3-9-101,6 11 1,1-12-340,4 4 0,5-10 120,10-4 1,-3-6-133,8-5 1,-5 2 90,4-6 1,1-1 110,4-4 1,-5-1-188,1 1 1,-1 0 32,6-1 1,-2 3 98,-4 2 1,2 1 26,-6 9 1,-2-3 12,-8 8 1,3 4 14,-3 1-4,-4 3 1,1 4 125,-7 3 0,-5 4-86,0 11 1,-7 3-33,3 6 1,-9 2-39,-2 4 0,0-4-73,6 3 0,-1 0-122,0-4 1,2 2-700,3-7 904,-3-4 0,5 0 0,-7-6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0.7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221 0 8020,'0'8'934,"-1"7"-500,-4 0 1,1 6-186,-5 8-20,-1 7-171,-11 2 1,4 11-117,-2 0 0,-3 5-231,3-5 1,-1 5-1168,6-5 1456,-1 6 0,-6-9 0,-2 5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56.7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471 45 8375,'0'-15'903,"-2"7"-462,-3 3 1,4 2-37,-4-2 1,2 3-99,-2-3-97,3 4 0,-11 1-265,3 0 0,2 6 155,-2 4 1,0 2-33,-4-3 0,1 4 87,3-3 0,-3 3-11,3 2 0,2 0-51,-2-1 1,7 6-1,-2 0 0,-2-1-143,2-4 1,0 1 123,5 4 0,0 1-268,0 4 0,0 2 112,0-2 0,0 7-132,0 3 1,0 4-36,0-5 1,7 5 141,3-4 1,-2 4 64,2-5 0,-5 1 22,4-6 0,-4-1 83,5-4 0,-7 2-67,2-6 1,-3 4 272,-2-4 1,0 0 143,0-6-150,0 1 0,-2-2-42,-3-3 0,-3-2 18,-6-3 1,-1-3-91,0 3 1,-1-5 7,-4-5 0,-1 3-101,-3-3 0,-4-3 80,3-2 0,-3-1-381,-1 1 1,6-2 99,4 8 1,-3-1-475,3 5 0,4 0-741,5 0-624,7-7 1258,-4 6 1,9-8 725,3 4 0,10-3 0,8-6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57.3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206 74 8215,'5'-14'64,"0"-1"376,-2 0-254,-1 7 0,-1 0 444,4 3-62,-3 3-351,5-4-31,-7 6 0,0 6 51,0 4 1,-2 5-114,-3 4 0,-3 6 40,-7 9 0,0 4-95,1 6 1,-6 5-223,1 0 107,-1 6 1,0-7 73,1 6-486,-1-7 0,5 5 115,1-3 0,6-8-59,3 3 0,-2-10 42,2 1-643,0-11 607,5 4 1,2-13-85,3-1 0,-2-1 480,7-8 0,-2-1 0,2-9 0,3 3 0,-5-18 0,7 4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57.5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8200,'0'10'136,"0"-1"1,0-4 485,0 5 1,2-5-135,3 5 1,3-7 150,7 2 1,6-3-119,4-2-71,2 0-149,9 0 1,-3 0-845,6 0 318,-6 0 233,9-7 0,-9 4-1277,6-7 1,-5 5 336,6-5 1,-9 7 931,-2-2 0,0 4 0,-6 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58.0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176 30 8202,'0'-9'-16,"0"-4"56,0 12 120,0-6 0,0 14 233,0 2 0,0 6-25,0 5 1,0-2-182,0 6 1,-1 1-32,-4 4 0,2 5-41,-7 1 0,0 6-123,-5-2 1,-1 3 101,-4 2 0,4-5-206,-4 1 0,4-3 10,1 2 0,2-3 53,4-6 1,2-2-57,7-4 90,0-3-13,0-6 1,0-5-121,0 0 129,0-1 1,2 4-25,3-3 24,3-3 292,6-7-132,1 0 0,-5-2-124,0-3 442,0-3-249,4-7 0,1-4 74,0-1 1,-4-6-38,4 2-126,-4-4-3,10-2 0,-6-4-143,0 0 1,1-5-233,4 4 0,-2 1-148,6 5 0,-4-1-481,4 1 1,-6 6-126,2 3 0,1 4 1011,-1 1 0,-1 1 0,-4-1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9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89 7767,'0'-23'0,"1"2"-132,4 6 1,-3 5 903,3 1-7,-4 5-145,-1-2-274,0 6 1,0 2-144,0 2 1,0 6-96,0 10 1,0-1 71,0 11 0,-6 2-120,-4 13 1,2 5 6,-2 4 0,0 3-101,-4 2 1,4 0 2,0 0 0,5-5-82,-5-1 0,7-10-79,-2 1 1,3-10 88,2 1 0,5-9-139,0-2 1,7-7 71,-3-3 0,5-1 76,0-8 0,-4 0 27,0-5 0,0 0 80,4 0 1,3-6-31,2-4 0,-2-3 122,2-2 0,-4-5 22,-5 1 1,3-1-78,-3 6 1,1-1 290,-1 0-173,3 0 280,-11 1-74,11 6-172,-12 1 0,6 9-24,-7 3 0,0-2 108,0 7 0,0 1-271,0 9 1,5-4 91,0 4 1,-1-4-365,-4-1 1,2-1 151,3 1 0,-2-5-1245,7 0 725,0-1 1,5 1-191,-1 0 0,1-7 294,0 2 0,-6-3 62,1-2 0,-2-2 459,2-3 0,3-3 0,-5-7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0:58.2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1 8058,'-15'6'0,"5"2"431,0 7 0,7 0 101,-2-1 1,3 1 43,2 0 0,0 6-262,0 4 1,2-3-52,3 3 1,3-2-126,7 1-385,0 4 0,-1-10-110,1 7 0,6-7-374,4 1 1,-2 2 730,1-1 0,0 6 0,6-3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4.8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30 324 8163,'0'15'18,"0"0"1,-5-1 169,0 1 0,0 0 95,5-1 1,0-4-42,0 0 0,0 0-49,0 4 1,0-4 205,0 0-119,0-7-40,0 4-116,7-7 54,-6 0 0,13-2 237,-5-3-465,-2-3 84,6-7 1,-5-4 28,7-1 1,-1-6-92,1 2 1,5-4-330,-1-2-172,1 1 367,-5 0 1,-1-6-298,1 1 313,0 6 0,-2 1-3,-3 2 1,1 2 77,-6-1 0,0 6 228,-5-2 1,-2 10-166,-3 5 1,-3 4 39,-7 1 0,1 6 41,-1 4 0,-1 8-19,-4 2 1,4 6 160,-4-2 1,-1 9-22,1 1 273,1 1-257,4 1 0,0-5-9,1 3 1,-1-3-45,0-2 1,7-1 32,3-3-356,4 2 135,1-17-80,0 10-25,6-12 109,2 0 1,12-3-190,-1-10 0,1 2-188,-5-7 371,6-6 1,-5-1-55,4-2 70,3-4-22,-7 7 1,5-6 6,-6 8 0,5-1 15,-1 0 0,-4 2-32,-5 3 176,0-3-159,-2 12-18,5-12 20,-12 11 17,12-5 0,-11 14 47,3 3 0,-3 8 291,-2 1-322,-7 1 0,4-1 256,-7 1-119,7 6 0,-9-8 45,7 7 1,1-12-116,4 1 0,0-7-238,0 3-37,0-7 196,0 4 0,1-7 9,4 0 0,3-2 78,7-3-305,0-3 103,-1-13 0,3 4 105,2-2-264,-2 2 250,4 3 0,-2-6 98,1 0-122,0 1 16,-6 4 0,1 2 148,0 3 37,-7 4-55,5 6 1,-10 0-86,7 0-12,-7 0 429,4 6-240,-7 2 0,-5 4-6,0 3 145,0-4-241,-1 10 0,2-6-133,-5 0-19,5-1 156,-2 1 0,6-5-360,0 0 102,0-7-189,0 3 219,0-6 1,6 0-6,4 0 1,3-4 18,2-1 0,0-5-69,-1 5 219,-6 0-96,5-1 1,-4 4 130,5-3-148,1 3 1,-5 2 223,0 0-195,-7 0-46,3 0 32,1 7 1,-5-4-22,3 7 0,-4-5-9,-1 5 1,0-1-98,0 6 0,0 2-238,0 2 0,0-3 444,0 4 0,7 3 0,1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5.5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427 59 7998,'0'-15'255,"0"0"-44,-7 1 105,5 6 333,-4 1-440,-1 7 0,4 0-31,-7 0 0,5 0 158,-4 0-337,5 7 73,-9 7 1,5 9 216,-7 7-283,1 5 40,-8 3 1,6 13-132,-4 3 46,-2 3 1,-1 2 45,-7-1 1,6 1-95,-1 0 1,6-5 54,-6 0 0,7-2 77,-1 2 1,2-10-73,3-10 1,4-4 43,0-6 0,7-8-259,-2-6 256,3-6 0,9-1 218,3-13 0,3-6 3,1-14 1,8-1 20,2-3 1,2 3-90,-1-3 0,7-7 81,-2 2 1,2-7-151,-2 7 1,-1 1 74,1-1 1,-1 1-370,0-1 0,-4 5 92,-1 9 0,-6-1-659,2 7 0,-9-1-52,-1 5 0,-2 6-1149,2-1 1964,-3 6 0,-1-9 0,2 5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5.7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0 7999,'-14'15'344,"-1"5"139,0-1 0,2 8-91,3-3 438,4 4-457,6-5 0,0 3-65,0-7 0,6 6-218,4-6 0,3 1-998,2-5 0,5-2 219,-1-3 689,7-4 0,-3-6 0,7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6.2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294 192 7931,'5'-15'56,"0"1"1,0-1 273,-5 0-396,0 0 151,0 1 1,0-1-205,0 0 0,0 6 6,0-1 1,-2 0-16,-3-5 0,2 5 167,-7 1 144,0 5 1,-4-2-37,-1 6 1,-1 6-64,-4 4 1,4 8-70,-4 2 0,-1 6 9,1-2 1,-6 6-145,2 4 187,2 4-4,1-1 0,6-2 62,1-11 0,6 2-51,3-6-172,3-7 51,2 0 0,2-11 55,3 2 0,3-4 0,6-4 0,6-6-15,0-10 1,6-1-17,-2-4 1,-1-2-24,2 2 1,-2-1 44,1 2 0,-3 1 38,-6 3 1,-2 9 12,-3-4 1,1 8 124,-6-2 1,2 5-67,-2-1-50,-4 4 1,4 7-48,-10 4 1,4 3 45,-4 2 0,-2 0-394,2-1 171,-6 8 87,9-6 0,-4 5-492,6-6 0,0-1 570,0 1 0,0 0 0,0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6.7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147 147 7883,'-7'15'0,"-1"1"0,-6 4 1,1 4 80,3 11 0,-3 2 241,3 7-708,3 0 290,-6 7 1,7-4-41,-4 7 198,3-13 1,3 13 0,-1-12 24,1-1 1,-2 2 11,1-9 1,0-6-323,5-9 103,0-2-156,0-9 179,0-2 0,0-9 44,0-7 160,0-6-107,0-13 0,2-7 224,3-4 1,-2-2-87,7-2 1,-5-7 38,4-3 1,1 2-59,5-2 1,1 0-47,4-5 1,-1 7 18,11 3 1,-4 5 7,8 5 1,-4 3 51,-6 7-4,4 6-82,-5 1 1,0 13-90,-4-1 1,-7 7 81,-3-2-172,1 3 166,-2 2-1,-1 7 1,-7 1-21,0 6 0,-7 6-11,-2 0 1,-4 6-17,-2-2 1,0 4 16,0 1-105,-6 1 95,5 6 0,-5-10-64,6 3 0,0-4-323,1-1-860,-1-2 330,7-14-116,1-2 1021,7-19 0,7-3 0,1-14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7.41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295 74 7883,'6'-21'-373,"-4"10"441,3-4 1,1 9 387,-1-4 233,0 6 771,-5-2-897,0 6 0,-1 2-175,-4 2 0,1 6-106,-5 10 0,-1 4-234,-5 11 0,5-3 50,1 8 1,-1 0-54,-5 9 0,0-3 130,1 3 0,-1-3-551,0-2 1,-1 0-6,-4 0 0,4-1-276,-4-4 1,6 2 223,4-7 1,-3-5-251,3-4 357,4-7-63,-8 3 562,6-13 0,-1-3-14,-1-10 1,6-8 127,0-7 1,2-6-96,2 2 1,0-4-80,0-1 0,0-6-65,0 1 0,0-7 32,0 2 1,6-2-247,4 2 1,8-7 80,2 7 0,6-5-14,-2 10 0,4-1 66,2 6 0,-1 1 41,0 4 0,-1 3 1,-3 6 0,1 0 131,-7 0 0,6 7-12,-6 3 0,1 4-65,-5 1-171,-1 0 0,0 1 111,-5 4 0,0 3-64,-5 7 0,-2 0 72,3 0 1,-3-1 75,-2 1 0,-2 5-65,-3-1 0,2 1 11,-7-6 0,0 3-2,-5 2 1,2-2 24,4 2 1,-4-1-153,3 2 1,-3-4 131,-2 4 0,0 1-213,1-1 1,-1 1 102,0-2 1,2-2 60,3 2 1,-1-1 59,6 2 1,-5-4 159,5 4 1,0-4-113,5-1 1,0-5 332,0-1-390,0 1 47,0 5 1,7-2-127,3-3 0,3-4 73,1-6 1,1 2-260,0 3 0,0-3-148,-1 2 0,-4 3-674,0-2 104,0 0 314,4 1 1,-1-2-72,-3 5 702,3-5 0,-11 2 0,4-6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7.7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250 37 7895,'8'-15'353,"0"7"-235,-3 3 514,-3-3 0,4 8 76,-6 0-918,0 0 182,-6 19 1,3-7 146,-7 12-312,0-6 145,-11 10 1,3 2-22,-7 9 123,7-3 1,-8 6 73,7-3 0,-3-1 86,3 1 1,2 0-105,-2 5 1,4-4 102,5-1 1,-1-7 20,6 3 0,0-9-52,5-2 1,0-1 127,0 2 1,7-4-75,3-6 0,3-2 28,1-3 0,3 1-105,2-6 0,4 0-32,6-5 1,1 0-78,-1 0 1,1 0-192,-1 0 0,5 0-1002,1 0 1,-1 0 578,-5 0 0,-4 0 564,-1 0 0,-6 6 0,4 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9.0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148 456 7941,'-13'15'0,"1"-2"0,3-3 378,5 3-199,-9-5 1,12 2 341,-4-1 1,3-4 265,2 5-420,0-7 1,0 5-84,0-3 0,7-3 86,2 3 0,4-8-39,2-2-186,0-13 20,6 8 1,-5-18 166,4 4-653,-4-4 297,6-1 0,-6-6-344,3 1 1,-2-7 249,-3 2 0,1 3-158,0 2 0,-7-1 34,-3 6-430,3-4 414,-6 10 0,3 1-211,-10 2 367,3 4-11,-11 8 0,0-4-130,-7 7 498,1 0-205,-2 12 0,3 3 174,-7 9 0,5 4-112,-4 6 1,1 3 131,-1 2-96,-4 3 91,12 1-251,-6 11 50,8-10 1,-1 10 51,0-10 17,1 4-62,5-12 0,3 3-71,6-9 0,1-6-139,4-9 0,5-3-272,10-7 247,3 0 63,6-14 1,0-2 17,1-13 1,4-6-15,0 1 241,7-7-172,-10 4 0,5-6 10,-6 4 1,-1 3 119,0 7 0,-6 1-130,-3 4 438,-4 2-212,-8 8 0,4 4 578,-7 0-528,0 7 1,-5-2 103,0 10 1,-2 3 38,-3 7-394,-3 6 64,-7 2 1,2 6 97,3 0 0,-3 1-123,3-1 1,4 1-9,1-1 1,3-4-212,2-1 1,0-11-312,0 2 313,7-4 89,1-3 1,7-1-185,-1-7 268,1 0-34,6-7 0,1-1 133,2-6 0,2-3-94,-6-2 1,4 2 97,-4-2 0,4-3-34,-4 3 0,0-2 21,-6 1 1,1 5 54,0 1 0,-1-1 324,1 5-47,-7 4-247,-1-1-265,-1 7 165,-4 0-268,5 7 283,-7 1-91,0 6 41,0 1 1,1 0-19,4 0 1,-3-1-2,3 1 0,1 0-38,-1-1 0,2 1-259,-3 0-424,-2-1 438,11 1-320,-11-7 370,11-1 0,-10-7-560,7 0 0,-5 0-196,5 0 104,-1 0 898,6 0 0,6-7 0,2-1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09.8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30 7911,'-10'0'-958,"0"0"939,7 0 589,-4 0-209,7 0 663,0 0-496,0 6-43,0-4-166,0 4 118,0 1-277,7-5 1,-4 4 174,7-6-251,0 0 77,-2 0 1,5-1 6,-3-4-48,3 3 32,-5-11 1,5 10-361,-3-7 104,-4 7 0,7-4-197,-5 1 158,1 4-62,4-5 21,-5 7 0,5 7 191,-3 3 0,-4 3-25,-6 1 1,5 3-244,0 2 236,0-2 13,-5 4 0,2-1-302,2-1 139,-2-6-8,11 0-894,-11-11 685,11 4 0,0-6 392,7 0 0,6-6 0,-3-2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9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7736,'-8'0'2212,"2"0"-1761,6 0-403,0 0 0,0 6 151,0 4 51,0-3-1482,6 6 908,-4-5 0,11 5 192,-3-3-1504,-4 3 1636,7-5 0,-5 7 0,7-1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0.5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234 88 8008,'0'-14'0,"0"-1"521,0 0 815,0 1-416,0-1-214,0 7-567,0 1 0,-5 14 202,0 3-343,0 9 72,-1 11 0,3 9 299,-7 10-503,6 3 158,-9 7 0,5 4 190,-6 1-778,-8 6 655,6-9 1,-5 9-289,6-6 146,-6-7 0,6-2-30,0-6 1,2-1-155,8-9 0,-4-10-131,4-9 1,2-10 161,7-5 0,5-18 333,5-12 1,12-16-152,4-13 1,7-4 272,-2-6 1,5-1 9,0-4 1,2-1-95,2 6 1,-1 2-139,-4 8 1,2 5-87,-7 10 0,5 0-999,-4 9 0,-6-1 512,-5 12 1,-1 4-1278,2 5 1821,-4 7 0,-6-10 0,-1 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0.8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221 16 7947,'8'-7'121,"-2"6"-1083,-6-6 0,0 14 985,0 2 0,-4 11 101,-1 4 0,-7 11 139,2 4-171,4 3 1,-12 2-155,3 1 185,-9 5-68,7-4 1,-6 5-125,4-7 0,3-5 1,-4 0 0,4-8-599,1-2 667,7-6 0,1-14 0,7-9 0,0-9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1.3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204 221 7947,'0'-8'-899,"0"-5"0,2 6 899,3-2 0,-2-5 0,7 5 0,1-6 0,9-5 0,1 4 0,4-4 0,7 4-4,-2 1 1,2 1 220,-2-1 1,-1 5 42,1 0 0,4 7-139,0-2 0,-4 4 36,-6 1 1,-6 0-98,2 0 1,-4 6-91,-1 4 1,-7 5 99,-3 4 0,-4-1 18,-1 7 0,-1-1 70,-4 6 1,-10 6-11,-9 3 0,1 0 128,-2 5 0,1-2-124,-6 12 1,3-6 158,2 1 1,-1-5-227,6-5 0,6 2 11,4-7 1,7-4-384,-2-6 1,5-6 166,5 2 0,3-4-34,7-1 1,-1-6 33,1 1 0,0-5-38,-1 5 0,4-5 117,-3 5 1,3-1-13,-8 6 0,-2-5 37,2 0 0,-7 0 144,2 4 1,-7 3-46,-8 2 0,1-2 206,-11 2 0,-3 2-56,-1-1 1,-9 1-156,-1-1 0,-7-4 14,2 4 1,-4-9-76,-1-1 1,2-7-140,2 2 0,0-3-215,5-2 0,6-2-583,4-3 1,7-3 408,-1-7 0,9 1-247,5-1 758,10 0 0,10-6 0,8-2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3.1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309 0 8053,'14'0'1924,"-5"0"-1315,-3 7-367,-6 1 0,0 8-166,0 4 0,-2 9 256,-2 10-291,-5 4 3,-12 1 0,3 6 178,-6 4 0,-1 5 9,-4 5 1,1-5-103,4-1-102,-4 8 0,5-19-218,-6 7 1,6-7-335,3-3 1,9-8-389,1-6 1,7-7-31,-2-9 358,3-5 0,4-3-96,3-6 681,-4-13 0,19-3 0,-4-14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3.3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9512,'6'14'1368,"-4"3"-611,3 2-472,-3 11 0,-1 7-59,4 7 0,-3-3-67,3 3 0,-4-5-49,-1 5 1,5 1 101,0-6 0,0-3-602,-5-2 1,0 2 278,0-2 1,0-1-982,0-9 1,0 4 515,0-3 0,0-3-321,0 3 1,0-7-306,0 2 1202,0-4 0,0-1 0,0-1 0,0 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3.5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38 103 7946,'-15'0'1250,"7"0"-349,-5-6-197,11-3 0,2 0-269,10-1 0,5 5-183,4-5 0,4 7-788,7-2 0,-1-2 424,0 3 1,2-1-1129,4 5 0,-4-5 289,3 0 951,-9 0 0,2-2 0,-4-1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4.0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309 205 7999,'-28'0'0,"4"0"0,-2 1 0,6 4 0,-4 5 0,4 10 0,-6-1 0,1 11 0,2-3 0,-1 13 0,6 4-264,-2 5-1,4 6 130,8 4 1,1 6 111,7 4-866,0 3 1102,0-12-226,7 6 1,1-9-320,7-3 435,6 3 1,2-11 322,6 3 0,1-4-149,-1-1 0,7-4 286,3-1 0,4-8-179,1-2 1,0-1 667,0-8 1,5-2-718,0-9 0,-2-2-264,-8-7 85,10 0 0,-9-13 430,9-7 1,-4-14-400,0-10 0,-3-4-191,-3-10 57,4 2 1,-12-16 0,1 4-371,-6-4 0,-4-2 202,-8 1-1687,-5-7 1575,-3 5 0,-8-14-339,-2 1-190,-5 7 435,-12-13 0,-7 21-157,-6-1 0,-2 16 79,2 14 0,1 8 289,-6 11 1,-5 10-166,-5 11 377,-7 15-155,4 5 0,-2 15-141,0 4-221,-6 2 19,-1 14 0,-2-1 176,9 4 0,2 4 220,3-5 0,6 9 0,-3 2 0,4-2 0,3-1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5.6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323 74 7887,'-4'-15'1652,"-1"0"306,1 1-777,3 6-60,1-6-454,-7 13-697,6-6-118,-6 7 1,5 0 64,-3 0-60,4 0 0,-6 2 31,7 3 1,2 1 37,3 4 1,-2 3 49,7-3 1,0 5 90,4 4 1,6-2 46,0 2 1,1-1 153,-2 2 1,3-4-157,2 4 1,-3 3-12,-6 1 1,0 4 52,-1 1-563,-5 1 237,-3-1-51,-6 0 0,0-1-91,0-3 1,-3 6 127,-7-7 1,0 7 61,-9-6 1,-3-4-167,3-1 458,-7 2-152,3-5 0,-7-1 91,1-6-50,0-7 0,-1 4-217,1-7 0,0-2-301,-1-3 263,1-3-1228,-1-7 919,7 1 1,-3-8-75,7-2 581,-1-4 0,-1-14 0,-2-4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6.5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44 7887,'20'0'137,"-1"0"0,7-6 1193,-1-4-865,3 3 1,6-1-37,0 3 0,7 4-25,-2-4-1362,4 3 1,-4 2 513,0 0 1,-6 0-219,1 0 0,-3 2 0,-2 1-298,1 2 960,-7 6 0,-2-3 0,-3 2 0,-3 0 0,3 0 0,-10-2 0,6-1 0,-5-7 524,-3 0-324,-6 0-14,7 0 508,-6 0 1,4 0-278,-10 0 0,2 0 106,-7 0 1,5 6-112,-4 4 1,0 0-140,0 4 0,-4-1-233,3 12 0,-3-1 62,-2 6 0,0 1-45,1 3-38,5-3 1,-4 7-1,5-6-34,0 3 1,-3-1 93,6-5 1,0 1-249,5-1 0,0-6 26,0-3 0,6-4 70,4-1 1,-2-7 332,2-3 1,5-4-86,4-1 1,3 0 237,-3 0 0,2-1-201,4-4 1,3-8 0,-5-7 159,-1 2 1,6-5-108,-3-1 1,-2-4-189,1-1 1,-4-1-222,4 1 0,-6-5 113,2-1 1,-9 6-145,-1 4 0,-7 3 23,2-3 0,-3 4-237,-2 6 1,-2 2 123,-3 3 1,-3-1-21,-7 6 1,1 0 209,-1 5 1,-5 2 23,1 3 1,-6 1 116,6 4 0,-6 3-100,6-3 1,-1-2-30,5 2 42,7-1 0,2 1-719,6 0 342,0-7 0,6 4-28,4-7 0,3 2 131,2 2 0,4-2 70,1 3 1,-1-3 283,-4-2 0,5 0-106,-1 0 0,1 0 329,-5 0 1,-1-7-195,1-3 0,0 2 109,-1-2 1,1 5 439,0-4-228,0 5 1,-6-2 68,1 6-334,-7 0 0,4 1-171,-7 4 0,-2-1 100,-3 5 0,-1 1-159,-4 5 0,-3 1 46,3 4 1,-1-2-44,1 6 0,-1 1 87,6 4 0,-2-4 21,2-1 0,4 1 123,-4 4 0,3-4-77,2-1 1,5-1 23,0 1 1,6-2-37,-1-8 1,3-1 56,2-3 0,4 2-40,1-7 1,1-1 416,-1-4 1,1-6-66,4-4 0,1-3 80,-7-2 0,6-4-103,-6-1 0,1-6-28,-5 2 1,-1-4-320,1-2 1,-2 3 113,-3 2 0,-3-3-263,-7 4 1,0-4 135,0-1 1,-7 4-783,-3 1 1,-8 6 103,-1-2 1,-1 5-111,5 6 0,-4 2 306,-1 7 0,-1 0-48,1 0 1,4 7-167,-4 2 0,4 4 248,1 2 1,2 0-299,3 0 0,-1-1 701,6 1 0,-6 6 0,3 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16.778"/>
    </inkml:context>
    <inkml:brush xml:id="br0">
      <inkml:brushProperty name="width" value="0.11429" units="cm"/>
      <inkml:brushProperty name="height" value="0.11429" units="cm"/>
      <inkml:brushProperty name="color" value="#66CC00"/>
    </inkml:brush>
  </inkml:definitions>
  <inkml:trace contextRef="#ctx0" brushRef="#br0">236 0 16182,'0'15'8205,"-2"1"-7206,-3 4 0,2-1 0,-7 9 1,-1 5 1727,-3 3-1285,-7 3-2340,5-2 1,-10 1 796,6-4 715,-6-3-2900,10-1 1441,-5-2 1,11-11 973,0 8 0,0-7 0,-5 3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39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0 235 7438,'9'0'183,"4"0"-45,-5 0 0,2 0 13,-1 0 1,1-4-11,5-1 1,0-10-240,-1 5 74,1-13 53,0 13 1,-2-11-433,-3 7 286,3-8 1,-12 6-81,4-4 13,-3 4 7,-2 1 127,0 7 280,0-5-138,0 5 0,-2 0 26,-3 3 98,-3 3 1,-5 9 464,3 3-288,-3 3-70,12 8 0,-11 2 352,7 6-339,-6 1 1,4 5-437,-3 5 25,-3-4 0,12 3 257,-4-10-1674,3 10 1035,2-21 0,2 10-28,3-13-869,3 0 942,7-7 1,-1-2 411,1-6 0,0 0 0,-1 0 0,-4-6 0,0-4 0,0-10 0,5-3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22.9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58 714 8023,'-15'8'58,"2"0"172,3-3 192,-3-3-165,11 4 1,-3-12-188,10-4 0,4-5 1,7-4 67,3-6 1,4-4-189,7-6 0,1 1 117,3-10 1,2 3 39,3-8 1,-1 2 59,-4-2 1,-3 3-65,3-3 0,-4 10 50,-6 5 0,-1 3-74,-3 1 1,-6 2-100,1 4 182,0 3-245,-7 6-172,0 7 99,-1-5 121,-7 11 0,-5 2 23,0 10 1,-7 5 67,3 4 1,1-1-119,-2 7 0,0-1-109,-5 6 1,5 4 94,1 0 1,0 2-164,0-2 0,-4-1 131,3 6 1,2-1-37,-2 1 0,7-3-126,-2-7 0,-2-1-215,2-3 0,0 1-564,5-7 1049,0 1 0,7-5 0,1-1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23.3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250 45 8177,'0'-10'-272,"0"0"1,0 6-54,0-6 2114,0 6-576,0-2-430,0 6-585,0 0 1,-4 2-72,-1 2 1,-7 0 72,2 6 0,-3 4-136,-1 6 1,-1 6-17,0-2 0,-1 4-188,-4 2 1,4 4 107,-4 0 1,-1 2-145,2-2 1,1-4-346,8-1 0,-2-1 238,7-8 1,1 4-219,4-4 373,0-1 0,6-6 146,4-3 0,8-3-84,1-7 0,8 0 183,-3 0 0,4-5-569,1 0 0,2-7 162,4 3 1,-3-4-416,7-2 705,-6 0 0,10-6 0,-6-2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23.5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309 1 8175,'-14'0'190,"-1"0"1,0 0 376,0 0 1,6 4-173,-1 1 1,0 12-96,-5-3 1,-1 12-344,-4 4 0,4 1 121,-3 8 0,1-3-61,-2 8 1,4-5 98,-4 5 1,4-1-474,1-9 0,5 0-127,0-4 1,7-1-368,-2 1 0,4-3 851,1-2 0,0 3 0,0-5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24.0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324 148 8061,'0'-15'0,"-7"0"531,6 1 1,-6-1-23,7 0 0,0 1-161,0-1 1,-2 5-651,-2 0 271,2 7 1,-5-5 72,7 3-479,-6 3 182,4-4 127,-11 6 1,5 6 189,-7 4 1,-4 3 19,-1 2 1,-4 6-63,4 4 1,-6 2-2,1 3 0,2-1 37,-1 1 1,6-3 38,-2-2 0,6 1-91,4-6 0,3 4-100,7-4 0,0-6-78,0-4 1,2-2 106,3 2 0,3-3 178,7-7 1,4 0-90,1 0 0,4-7 161,-4-3-207,6 4 11,-3-7 0,5 5 7,-4-7 1,2 2-55,-6 3 0,0-1 8,-6 6 0,-4-2 180,0 2-113,-7 4-13,4-6 0,-7 14 176,0 2 0,-2 9-121,-3 2 0,-3 6-41,-7-1 0,-1 4 10,-4 5-395,4-3 245,-5 5 0,6-1-100,0-1 0,1 0-271,-1-4 0,7-6-233,3 1 1,3-7 727,2 1 0,0-3 0,0-1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24.3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192 1 8195,'0'8'-19,"-2"5"185,-3-3 0,2 4 316,-7 6 1,0 5-264,-4 9 1,-1 0-36,0 10 1,-1-6-177,-4 11 1,4-8-259,-4 3 1,9-2 249,1-8 0,0 1 0,-4-6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43.22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1588 515 7918,'-10'-5'-500,"0"0"0,6-6 163,-6 1 328,0 4 0,0-8 144,0 5 0,1-4-120,-6-2 0,0 5 65,0 0 1,-4 5-147,-1-4 0,-1 5 82,1-1 1,4 4-40,-4 1 0,3 0 44,-3 0 0,4 0-17,-4 0 1,-3 5 58,-1 0 1,1 4 77,-2-4 1,1 5 7,-6-5 1,-4 6-58,0-1 0,-1 2 18,6-3 0,-2 5-24,-3-5 1,3 4-49,-4 2 0,4-2 58,2-3 1,0 3-11,-1-3 1,1 3-30,-1 2 1,3-1 8,2 1 0,-1-2-35,6-3 1,-6 3 31,2-3 0,-4 3-52,-1 2 0,4 4 55,1 1 1,-1-1-20,-4-4 0,4 5 16,1-1 0,4 1-2,-4-5 0,4-1-9,-4 1 0,6 4 8,-2 1 1,4 1-33,1-1 0,0-4 25,1 4 0,0 1-52,5-1 1,-4-1 49,3-4 0,-2 5-27,3-1 0,-4 6 33,3-6 1,2 3-3,-2-3 0,2-1-22,-2 7 0,2-7 10,3 1 0,3 2-81,-3-1 1,4 4 72,1-4 1,0 5-85,0-6 1,0 7 39,0-1 1,0-2-10,0 1 1,0 1-41,0 4 1,0 0-10,0 1 0,0-1 55,0 1 1,1-6-6,4 1 0,-2-7 28,7 1 0,-2-2-28,2-3 1,3 1 99,-3 0 1,3-1-92,2 1 0,-1-5 132,1 0 1,0-1-54,0 6 0,1-5-34,3 0 0,3 0-56,2 4 1,4-4 55,-4 0 0,1 0-58,4 4 0,-7 1 48,7 0 0,-1-1-78,6 1 0,-3-5 50,3 0 1,-1 0-48,1 4 1,-3-4 80,4 0 1,2-7 9,2 2 0,-1-3 8,1-2 1,0 1 11,5 4 1,1-3-41,-1 3 0,6-4 5,4-1 1,-2 0-18,2 0 1,-5 0 22,5 0 0,-6 2-112,1 3 0,-4-2 72,-1 7 1,-1-7-20,-4 2 0,2 2 56,-7-2 1,7 4 2,-2-4 0,4 0 58,1-5 0,5 0-78,0 0 0,0 0-8,-5 0 0,7 0 21,2 0 0,-2 0-59,-2 0 0,-3 0 56,-2 0 1,5-5-9,0 0 0,0-1 87,-5 1 0,5 3-89,0-3 0,5 4-114,-5 1 1,2 0 117,-2 0 0,1 0-107,4 0 0,3 1 100,-3 4 0,2-1-71,-2 5 0,1-5 47,-6 0 0,0-2 6,-5-2 1,0 0 43,0 0 0,-4 0 132,-1 0 1,-5 0-39,5 0 1,0 5-86,6 0 0,-3 0-129,-3-5 1,9 0 79,-4 0 1,3 0-100,-3 0 1,-5 1 65,0 4 1,-1-3-140,1 3 0,-1 1 117,-4-1 0,-3 2-46,3-2 1,2-4 214,-1 4 1,4 2-104,-5-2 0,5 0 76,-4-5 1,5 1-34,0 4 0,1-3-31,-2 3 0,3-4-6,-3-1 0,-1 5-1,1 0 1,-6 0-35,1-5 1,2 2 30,-2 3 0,6-4-59,-6 4 0,7-3 42,-2-2 0,-2 0-2,3 0 1,-3 0 11,2 0 0,-3 5 0,-6 0 1,4-1 10,0-4 1,1 0 2,-6 0 0,5 0-27,1 0 1,4 0 13,-5 0 0,2 0-61,-2 0 1,-3 0 54,4 0 1,1 0 56,-2 0 0,0 0-38,-4 0 0,-3 0 5,-2 0 1,3 0-55,-4 0 0,2 0-2,-1 0 0,3 0-48,-4 0 1,-1 0 82,1 0 1,1 0-83,4 0 0,-4 0 48,-1 0 1,1 0-43,4 0 1,2 0 28,3 0 0,-2 0 62,2 0 1,-3-1-49,-2-4 0,-1 3 4,-3-3 0,2 4 12,-2 1 0,-2-2 6,1-3 1,-1 4-46,1-4 0,4 3 29,-3 2 1,3-2-63,1-3 1,0 4 75,1-4 0,-1 3-2,1 2 1,1-5 17,3 1 1,-3-3 2,3 2 1,-3 3-2,-1-2 1,-1-3-23,0 2 0,1-1 12,-1 1 1,-1 3-1,-4-3 0,4 2 23,-3-2 0,2 2 38,3-7 0,-2 7 5,-4-2 0,4 1-12,-4 0 0,-1 0 12,2-5 1,-7 5-158,1-1 1,3-3 116,-3-2 1,1 2-94,-6-2 1,6 6 79,0-6 1,-1 5-25,-4-5 0,0 2 4,-1-2 1,6-3-10,0 3 1,4-1 13,-4 1 1,4-3 3,-4 3 0,6 2 31,-2-2 1,-1 5-30,2-5 0,-1 7-18,6-2 1,-3-1 17,-2 1 1,1-2-109,-6 2 0,4 4 46,-4-4 0,4-2 23,-4 2 0,-1-4 58,-4 4 1,1-7 89,4 3 0,-4 0-32,4 0 0,-4 0-79,-1 0 0,0-3 128,-1 7 0,1-5-48,0 6-89,0-8 0,-1 6 32,1-4 0,0 2-4,-1 3-34,1 3 0,0-6-4,-1 3 1,1 3-4,0-3 1,0-1 25,-1 1 0,-4-5-16,0 5 0,0-6 12,4 1 1,1-3-5,0-2 1,-1 6 2,1-1 0,0-2 0,0-7 0,-1 2 3,1-2 0,1 2-1,4 3 0,-4-1-16,4 0 1,-4-4 12,-1-1 1,-1 1 45,1 4 1,-2 0-44,-3 0 1,3 1 129,-3-1 0,-2 0-115,2 1 0,-2-1 90,2 0 0,3 1-95,-3-1 0,-2 0 8,2 0 0,-5 1-11,4-1 1,-4 0-98,5 1 0,-5-1 50,5 0 0,-5 1 42,4-1 1,-4 0 4,5 0 0,-7 1-21,2-1 0,2 0-7,-2 1 0,0-1 66,-5 0 0,5 5 118,-1 1 1,1-3-156,-5-7 0,0 2 25,0-2 0,5 2-67,0 3 1,0-1 56,-5 0 0,0 1-56,0-1 0,0-5 25,0 1 0,0-1-4,0 5 1,0 1 6,0-1 1,0-5 4,0 1 1,-6-1 1,-4 6 1,2 0 0,-2 5 1,0-4 80,-5 3 0,5-2-78,1 3 1,-1-5 124,-5 5 0,5-4-45,1-2 1,-1 0 12,-5 1 1,5-1-68,0 0 0,1 0 7,-6 1 0,0 4-91,1 0 1,4 0 98,0-4 1,0-1-62,-5 0 0,1 5 39,-1 1 1,2-1-76,3-5 1,-3 2 60,3 3 0,-3-3-5,-1 3 0,-1 2 76,0-2 0,2 6-67,3-6 0,-3 5-1,3-5 1,-3 5 9,-1-5 0,4 7 25,0-2 0,0-1-19,-4 1 1,-1-5 42,0 5 0,1-6-27,-1 1 0,0-2 0,0 3 0,1-4-44,-1 3 0,0-2 0,1 2 0,-1-1-39,0 6-1,-1-5 67,-4 5 0,2-1-64,-6 1 0,1 3 46,-2-3 1,-1 4-25,7 1 1,-6-5 50,6 0 1,-1 0 77,5 5 0,-4-1 44,-1-4-65,1 3 1,4-5-73,0 7 0,-1-4 35,-4-1 0,4 0-88,-4 5 1,2-5 75,-1 0 0,1-5-53,-7 5 1,6 0-6,-6 5 0,6-1-19,-6-4 1,2 3 31,-1-3 0,-4 4 11,3 1 0,-2 0 75,-3 0 0,6 0-71,-1 0 0,1 0 15,-6 0 1,1 0-7,0 0 1,1 0-108,3 0 1,-1 0 88,7 0 1,-8 0-6,3 0 0,1 0-11,-1 0 1,6 0-12,-2 0 1,-1 0-24,1 0 0,-4 0 27,4 0 0,-4 0-50,4 0 0,-4 0 51,4 0 1,-5 0 7,6 0 1,-6 0 17,6 0 0,-7 0-3,1 0 1,-1 0 3,1 0 0,-1 0 7,7 0 0,-6 0 3,6 0 1,-6 0-22,6 0 1,-3 0 4,3 0 0,2 0 6,-2 0 1,2 0-40,3 0 1,-1 0 0,0 0 0,-4 0-8,-1 0 1,-1 0 5,1 0 1,4 0-7,-4 0 1,-2 0 25,-3 0 0,2 0-11,-1 0 0,1 0 19,-2 0 1,-1 5-19,7-1 0,-6 1 42,5-5 1,-4 0-20,4 0 1,-1 0 3,2 0 1,2 0-46,-2 0 1,-3 0-1,3 0 0,-6 0 6,6 0 0,-6 5 17,6 0 1,-8 0 4,3-5 1,1 0-14,-1 0 0,1 0 35,-2 0 1,-3 0 3,4 0 0,1 0 5,-1 0 0,1 5-17,-2 0 0,-3 0 8,4-5 0,1 0-56,-1 0 1,-1 1 43,-4 4 0,-1-3 0,1 3 1,1-4-1,4-1 1,-4 5-208,3 0 0,-2 0 114,-3-5 1,6 0 46,-1 0 1,2 0 39,-1 0 0,-4 5 81,4 0 1,-4 0-30,-2-5 0,1 0-61,0 0 1,-1 0-19,1 0 0,-2 0 41,-3 0 1,2 1-121,-2 4 0,5-3 105,4 3 1,-2-3-15,2-2 1,4 0-3,1 0 1,2 0-4,-1 0 1,2 0-3,-2 0 0,2 0 4,3 0 0,-3 0 53,-2 0 1,-4 1-45,-7 4 0,1-3-13,0 3 1,-6-4-16,1-1 0,-2 5-11,2 0 1,8 2 8,-4-3 1,4-2-2,-3 3 0,1-2-68,4 2 0,1-3 73,3 3 0,2-2 78,-6 2 0,6-3-63,-2 2 1,-3-2 12,-1-2 1,1 5 25,-2 0 0,1 0 91,-6-5 1,1 5-37,0 0 1,1-1-56,3-4 1,-1 5-98,7 0 1,-6 0 96,6-5 1,-8 5-156,3 0 1,1 0 45,-1-5 0,-1 0 35,-4 0 1,1 0 11,3 0 0,-4 5-22,0 0 0,-1 0 133,-4-5 0,3 0-72,1 0 1,-2 0 141,2 0 1,-2 0-80,7 0 1,2 0-17,-1 0 1,6 0-26,-2 0 0,4 0-7,1 0 0,1 0-24,-1 0 1,-1 1-85,-4 4 1,4-3 90,-4 3 1,-3-4-2,-1-1 1,-4 5 20,-2 0 1,1 0-30,0-5 1,-1 0 43,1 0 1,4 0 11,1 0 0,6 0 9,-2 0 1,4 0-75,1 0 0,1 0-77,-1 0 1,0 0 13,0 0 0,1 0 79,-1 0 0,-6 0-115,-4 0 1,2 2 87,-1 2 1,-1-2 6,-4 3 0,5-3-31,-1-2 0,5 0 165,-4 0 0,6 5-41,-2-1 1,4 1-34,1-5 1,6 0-118,-1 0 1,5 2 88,-5 3-132,7-3 123,-10 4 1,5-6 3,-7 0 1,5 0 20,0 0 1,1 0 2,-6 0 0,0 0 49,0 0 97,1 0 1,-1 0-93,0 0-40,1 0 1,-1 0-29,0 0 36,1 0 0,-1 0-298,0 0 177,0 0 0,1 0 34,-1 0 0,0 0 33,1 0 1,4 0-10,0 0 1,0 0 65,-4 0-11,-1 0 0,0 0 109,0 0-137,1 0 1,-1 0 83,0 0 0,6 0-78,-1 0 0,5 0 10,-5 0-17,0 7 0,-4-6-6,-1 4 1,0-2-21,0 2 1,1-3 34,-1 3 1,-5-2 63,1 2 1,-1-3-68,6 2 0,-1-2 8,0-2 0,5 5-10,1 0 0,-1 0 16,-5-5 5,0 0 0,1 1-4,-1 4 0,0-3 7,1 3 1,4-3-2,0-2 1,0 0-138,-5 0 1,1 0-129,-1 0 0,0 0 82,1 0 0,-1 1 114,0 4 1,1-3-40,-1 3 1,0-2-31,0 2 1,1-2-139,-1 7 1,-5-5 119,1 5 0,-2-6-115,1 6 1,2 0-212,-6 5 0,-1 1-44,-4 4 496,-1 3 0,-6-1 0,-1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1:59.44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1132 118 8122,'0'-15'-537,"0"1"1,0-1 661,0 0 102,0 1 0,2 4-55,3 0-324,-3 7 291,4-10-36,-6 11 0,2-5 49,3 7-65,-4 0-1,6 0 398,-7 0 785,0 0-949,-7 0 71,-1 7 1,0-4 187,3 7-302,-3-7 15,0 10 0,-5 0 140,3 7-193,-10 6-199,10 4 1,-16 7 224,7 7-303,-7 0 247,3 7 0,-8 3-252,-4 10 0,3 9-266,-8 10 0,1 4 232,-5 1 0,22-43 0,-2 0 40,0 1 1,-1 1-1,3-1 1,-1-1 28,-2 5 1,1-2 0,1-2 0,0-2 48,-21 44 1,1-1 42,4-9 0,-2 1-42,7-6 0,1-1-56,9-3 1,-4-4 38,4-6 0,2-7 11,3-3 1,3-5-124,1-5 1,0-3 129,0-6 0,2-2-134,4-4 0,-5-3 91,5-6 356,2 0 1,-4-5-357,6-1 378,0-5-464,5 2 135,0-6-3877,0 0 3823,-7 0-136,6 0-94,-6 0 0,6 0-39,-4 0-625,3 0 363,-4 0 1,6-6 535,0-4 0,6-10 0,2-3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0.07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15 471 8105,'0'-15'-36,"0"1"0,-5-1 127,0 0 0,0 6 154,5-1 0,0 5 178,0-5 476,0 7-194,0-10-541,7 11 0,-6 2 33,4 10 0,2 8-218,-2 1 0,0 9 142,-5 2 1,5 1-168,-1 8 1,1-5 7,-5 5 1,0-4 136,0 4 0,5-5-42,0 5 1,0-6 17,-5 1 1,5-8-114,0-1 1,6-7 96,-1 1 0,3-9-127,2-5 0,4-5 91,1-5 1,11-11-112,-2-13 0,11-9-173,-1-11 1,8-5-390,2-10 1,7-3-331,-2-6 1,3-1 545,2 1 1,-1 1 433,1 3 0,0 4 0,-3 6 0,-7 1 0,-7-1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3.81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486 59 8076,'0'-14'0,"-2"-1"9,-3 0 110,3 7 174,-4 2-186,-1 6 0,1 1-54,-4 4 1,-1 3 80,6 7 0,-7 8 17,2 6 0,-3 9-145,-1 11 1,-1 5 88,0 9 0,-1-1 15,-4 7 0,2 6-306,-6 8 1,6 6 284,-2 4 0,-1-2 14,2 7 0,-1-1-54,12-44 1,1 1 0,-1-2-1,0-1-214,-2 8 0,0 0 0,2-4 0,0-1 150,-2 3 0,0-1 1,2-4-1,0-1-130,0 3 0,1 0 1,-2 40-348,-1 4 0,6-13 326,0-6 0,-3-6 166,2-4 0,0-4 0,4-14 0,-4-7 0,3-7 0,-4-2 0,6-1 0,0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4.0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1 324 8283,'9'0'1137,"1"0"-687,0 0 1,6 0-152,4 0 0,3-2 126,6-2 1,2 2-296,3-3 47,-3-3 0,12 5-12,-4-7 1,9 5-127,1-5 0,4 0-343,-4-4 0,12-1 177,-2 0 0,4 0-416,1 1 0,-2-1 246,7 0 1,-6 2-176,6 3 0,-5-1 78,4 6 0,-6-6 6,2 1 0,6-2 28,-1 3 1,4-4-117,-9 3 1,0 2 475,-5-2 0,-1-6 0,1-7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0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7808,'0'15'0,"0"0"0,0-1 79,0 1 75,0 0 1,0 1 155,0 4 486,0-4-431,0 12 0,0-10 120,0 6-331,6-6 1,-2 2-160,5-10 1,1 1-281,5-6 1,4 0-750,1-5 766,6 0 1,-8-2 334,7-3-313,-7-9 160,9-3 1,-9-6-112,7 4 1,-7 2 23,1-2 0,-2 1 813,-3-2-289,1 10-209,-7-9 290,5 11 148,-4-1-207,-1 3 0,-2 8 41,-6 2 340,0 5-440,0 12 1,0-3 211,0 6-296,0-6 0,0 8 66,0-6-1196,0 6 510,0-9 95,0 4 0,7-8-403,3-3 1,3-4 697,1-6 0,8-6 0,0-3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4.65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9 104 8003,'-8'6'868,"8"-4"-698,14 11 0,4-10-148,7 7 8,6-7 0,3 4-200,10-7 1,0 2 168,15 2 1,-2-2-58,12 3 0,0-3 117,4-2 1,-4 0-171,-1 0 0,6-2 28,4-3 1,2-3-157,-1-7 0,-4 0 335,3 1 1,-9-1-72,-6 0 0,3-4 102,-3-1 0,-1 5-26,-8 6 1,0 5-169,-10 0 0,2 2 128,-12 2 1,1 8-118,-6 7 1,-4 6 133,-1 8 1,-11 7 192,2 4 0,-9 4-27,4 5 0,-7 8-77,2 6 1,-3 11 39,-2 4 1,-2 6-264,-3 14 1,-3-2 36,-6 2 1,6-46-1,1 1 74,-8 45 1,8-48 0,-1 1-320,-6 37 0,-6-3 127,1-12 0,-1-1 3,5-3 0,1-4 28,-1-6 0,-5-8 38,1-7 0,-1-2 81,5-8 0,-4-4-77,-1-6 1,1-6-335,4 2 0,0-9 3,1-1 0,-1-7-327,0 2 722,7 3 0,-12-6 0,4 5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9.502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0 1514 8203,'0'-16'-89,"0"-2"1,2-3-60,3-2 1,3-2 720,7-4 0,6-9 169,3-6-579,11 0 0,2-18-180,7 3 0,12-14 0,3-1-2338,1-1 2317,-27 37 1,1 1-1,31-35 227,4 4-711,-33 28 0,0 1 9,24-23-427,6-10 425,-8 14 1,1 0 0,0 3 514,0 1 0,4 3 0,1-1 0,-2 3 0,-1-3 0,-3-4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9.78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160 1205 7623,'-37'40'-183,"2"-1"183,11-13 339,3 8-107,6-17-178,0 4 0,7-15 79,3-6-78,10-6 0,10-22-121,9-6 116,4-14 0,10-6 65,6-9-211,6-4 1,11-8 0,1-4-1,-30 39 1,1-1-101,1 0 0,-1 0 1,-2-2-1,0 1-781,1 3 1,0 0 650,1-4 1,1 1 0,31-33 325,-31 35 0,1 1 0,30-29 0,-6 4 0,5 3 0,-4 6 0,-4 6 0,-6 10 0,-1 6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10.01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43 1117 8117,'-15'8'126,"1"-3"-152,6-3 1,3-10 48,10-7-30,3-13 39,20-16 0,-1-11-31,17-14 0,-1-6 0,-17 32 0,0-1-28,25-39-252,-21 36 0,2 1 1,-3 5-1,1 0 100,3-3 0,2 0 1,1 3-1,0 0 1,31-30-1,0 2 179,-3 5 0,-4 4 0,-1 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5.73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59 45 8076,'-14'-8'1,"-1"-6"1,5 11 453,0-7 854,7 7-551,-3-3-545,6 6 1,0 1 117,0 4-253,6 16 1,1 12 21,3 16-133,9 10-52,-16 14 0,17 11 64,-10 9 0,3-3 94,2 3 0,-8-44 0,0 1-286,8 48 0,-8-46 0,1 1 112,6 45 0,-6-48 0,-1-1-268,8 49 1,-8-48 0,0 0 97,8 43 0,-5 2-44,0-2 0,0-8-20,4 3 0,1-3 52,0 3 1,-1-6-111,1-4 1,0-8 92,-1-1 1,3-13 299,2-3 0,-2-7 0,2-7 0,4 4 0,-5-7 0,3 3 0,-4-5 0,-6-3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6.19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23 88 9203,'-15'0'1105,"7"0"-1075,8 7-95,8-6 130,7 13 1,0-5 216,-1 11-280,7 3-58,-4 6 274,11 7-109,-12-5 1,7 10-46,-4-7 74,-2 1 1,9-6-116,-7 0 0,6-1-26,-5-3 1,4-9 120,-4-6 1,6-7-5,-2 2 0,-1-12-221,2-7 1,1-8-591,8-7 0,2-12 383,3-3 1,9-3-594,-4 3 0,8 0 380,-3 0 0,6 6-221,-1 4 548,-3 3 1,6-5-1,-5-2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6.96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45 89 8241,'0'-15'0,"0"0"-483,0 0 1,1 6 82,4-1 1,-3 5 1643,3-5-302,3 7-431,-6-4 1,6 9-212,-3 3 1,-4 3 99,4 7 1,-3 6-310,-2 3 1,0 6 97,0 4 1,-2 4-223,-3 6 1,4 6 123,-4 4 0,-2 4-371,2 0 1,-4 6 153,4 0 0,-5 4-124,5-4 1,-5 6 91,5-1 0,-1-4 70,1-1 0,3 0 163,-3-6 0,4 8-117,1-12 0,0 4 48,0-9 0,0-1-17,0-9 0,6-3 252,4-7 1,3-6 1,2-3 1,4-6-19,1-4 1,11-3-97,-2-7 1,9 0 95,-4 0 0,7-7-256,-2-3 0,9-3 150,1-1 0,1-6-158,-1 0 0,-1 3 74,6 7 1,-2-2-118,2 7 1,1 0-70,-6 5 0,0 0-176,-5 0 1,0 2 56,1 3 1,-8 3-76,-3 7 0,2 0-83,-1-1 0,4 1 88,-5 0 1,2-1-50,-2 1 0,-1-2 47,6-3 1,-1 1-26,1-6 0,2 0 174,-7-5 1,0-1 192,-4-4 0,-1-4 0,1-12 0,-1-2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07.611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15 235 8421,'-8'0'931,"1"0"-486,20 0-230,4 0 1,7 0 260,1 0 0,4-6-324,5-4 1,12-1-337,-2 1 123,17-3-1054,-8 5 1015,13-7 0,-7 0-289,-1 1 1,8 4 248,2 0 1,-2 0 18,-3-5 0,3 6 6,-3-1 1,1 5-21,-5-5 0,-2 2 21,-3-2 1,1-3 210,-6 3 0,0 4-67,-4 1 0,-3 3 96,-3 2 1,2 0 101,-7 0 0,1 2 272,-6 3 0,0 3-395,1 7 0,-7 6 39,-4 3 0,-2 6 121,-3 4 0,-1 0-87,-3 11 1,2-3 12,-8 12 1,1 5-82,-5 4 0,0 8 10,0-3 1,-1 2-213,-4-1 1,2 6-78,-7-6 0,2 6-6,-2-7 0,-3-2 68,3-3 1,-1 3 47,1-2 1,-2 4 22,7-4 1,-4-1 83,4-4 0,-5-2-98,5-3 0,0-10-348,5-9 0,0-4 72,0-2 1,-2-8-138,-2-6 553,2 0 67,-5-14-133,1 6-105,-2-7 0,-7 0 789,0 0-516,1 0 1,-1 0 174,0 0 1,0 0-123,1 0 1,-1 2-170,0 3 1,2-2-681,4 7 0,-5-7 328,5 2 0,0-4-626,0-1 1,4 0 52,-5 0 849,0 0 0,-4-6 0,-1-2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11.01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88 1073 8150,'-21'9'-5,"5"4"64,-6-12 182,8 6 45,6-7-105,1-7 0,7-9-123,0-13 0,10-9 0,8-11-320,10-5 388,11-10 1,0 2 0,8-6 54,2-2-238,7-2 1,1 3-1,8 2-811,2 2-962,-5 8 1676,10 6 0,-13 7-879,0 0-150,-7 6 847,-8 2 336,0 7 0,-6 4 0,-4 4 0,-3 5 0,-1 4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11.326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23 1294 8267,'-6'29'-21,"-3"-6"176,1-8 0,8-12 113,10-13 1,11-18 111,9-16-427,12-16-290,4 6 0,13-25 612,0 1-1237,-31 36 1,2-1 938,6-1 0,0 0-188,-6 3 0,1 0-42,4-2 0,1 0 0,27-34 149,-30 35 0,2 1 0,34-31-153,-33 35 1,1 0 0,30-25-18,-3 3 1,-5 9-200,-5 11 473,-10 3 0,-3 6 0,-7 1 0,-2-1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0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1 7732,'-2'10'621,"-3"0"1,2 6 46,-7 8-112,1 11-245,0 2 1,-4 15-83,4 7 1,-3 2-47,2 7 1,-3 6-146,3 4 0,-3 7 174,-1-2 1,4-1-79,0 1 0,0-6-201,-4 2 0,1-11-428,3-4 1,3-7 26,7-8 0,0-3-1707,0-17 2175,0 4 0,0-14 0,0 1 0,0-7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11.60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118 912 8261,'-29'31'9,"1"1"68,3-12 1,6-1 653,9-4-221,3-7 1,7-3-129,0-10 1,15-13-99,10-16 1,9-12-335,10-17 1,8-4 120,7-7 0,2 1-242,-27 36 0,0 0 1,30-30 246,4 4 1,-1 2-1440,2 2-711,-4 7 496,-6 1 651,-7 7 927,-1 0 0,-4 2 0,1 3 0,-1 4 0,2 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6.9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295 412 8149,'0'10'1110,"0"0"-695,0-7 58,7 10-299,1-11 0,6 4 57,1-6 1,1-4-66,4-1 0,-4-8 65,4-2 1,-2 0-307,2-4 1,-4-4 86,3-2 0,-1-3-278,2-1 1,-4-5 100,4-1 0,-4 1-37,-1 5 1,-7-1-43,-3 1 1,-3 6 146,-2 3 1,-2 4-60,-3 1 1,-3 7 72,-7 3 1,-6 4 17,-3 1 0,1 1 39,-2 4 1,-4 10 102,-6 9 0,0 4-12,0 2 0,3 1-62,-8 3 1,8 4 124,-3 6 1,-1 1-77,2 4 0,0-3 111,4 3 1,8 0-117,2-5 0,5 2 97,6-12 0,2-4-11,7-6-248,0-6 0,11-3 65,4-10 1,10-10-44,-1-5 0,10-15 201,6-4 0,-3-10-104,2 0 1,1-4 100,4-1 0,-2 5-98,-3 0 1,-3 6 39,-6-1 0,-6 4-6,1 6 0,-7 1 26,1 3 0,-7 9 80,-3-4 0,-4 10-32,5 0-25,-7 4 0,4 7-34,-7 4 0,-2 11 72,-3 9 1,-4 6-62,-11 8 1,2 0-176,-6 0 1,1 2 113,-2 3 1,-3-4-208,4 4 0,3 2-199,1-2 1,-1-2-243,1-7 0,2-6-30,9-10 0,-5 4 226,5-3 0,2-4-368,2-1 814,-3-4 0,0-1 0,-7-1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7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1 528 7646,'8'-7'-804,"0"6"1381,-3-4 0,-2 3 354,7 2-500,0 0 0,5-5-395,-1 1 0,3-3 64,2 2 1,-1-1-208,7-4 0,-2-8 103,1 3 0,4-8 3,-4 4 1,4-8 72,1 3 0,1-4-70,-1-1 0,-1-1 12,-3 1 0,2 0 24,-2-1 1,-2 2-144,1 4 0,-6-2 152,2 6 1,-4 1-194,-1 4 224,-7 0-53,5 7 2,-11-5-19,4 11 1,-6-3 18,0 10 1,-5 4 12,0 5 0,-6 1 39,1 0 0,-3 6-49,-2 3 1,-1 9-51,-4 1 0,4 2 51,-4-1 0,4-4-69,1 3 0,1 2 60,-1-2 0,5-4-138,0-6 47,7-6-68,-3 3 1,7-13 112,4-3 1,-2-6-5,7-9 1,5 0-14,5-10 1,4-2 12,-4-3 0,6-3 0,-2-1 1,4 0-7,1-1 0,-4 6 230,-1-1 0,-6 7-5,2-1 1,1 7-6,-1 2-150,-1 1 0,-5-1 16,-5 0 0,-1 7-88,-3-2 1,-3 5 96,3 5 1,-3 3 136,-2 7 0,-5 6-143,0 3 0,-7-1-89,3 2 0,-5-1 38,0 6 0,1-1 5,3 0 1,-3 1-84,3-1 1,3-6 111,3-3 0,2-4-605,2-1 1,0-6 234,0 1 0,2-8-264,2-2 0,10-7 174,5-7 0,1-1-147,-6 0 1,6-6 568,0-4 0,-1 4 0,-4 2 0,5-3 0,-1 3 0,1-1 0,1-1 0,2-2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8.1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88 8047,'0'10'-262,"0"0"552,0 0 1,0 4-88,0 1 0,0-5-73,0 0 1,0-5 273,0 4-477,0-5 0,1 2 92,4-6 1,-3-1-144,3-4 1,-4-4 89,-1-5 0,5-1 129,0 0 1,0-4 26,-5-1 1,0 1 5,0 4-90,0 0 31,-7 0 0,4 2-177,-7 4 130,1 2 0,-6 9-19,0 3 1,0 4 46,1 11 0,-1-2-15,0 6 1,1 1 64,-1 4 1,2 1-68,3-1 0,-1-4 60,6-1 1,-5-6 25,5 2-242,0-4 143,12-8 0,1-1-116,7-7 1,-1-2 195,1-3 0,0-1-78,-1-4 0,1-3-45,0 3 0,-1-3 36,1-2 1,-5 7-53,0 3 1,-5 4 72,4 1-30,-5 0 29,2 0 0,-6 6-10,0 4 0,0 3-382,0 2 287,0-1 1,0 1-352,0 0 1,0-5-94,0-1-217,0-5 0,2 2 307,3-6 1,1-2 425,4-2 0,3-5 0,-5-5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8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29 691 8047,'-8'15'0,"0"0"-393,3-1 0,4 1-1,-4 0 807,3-1-249,9-5 1,6-4-63,6-10 1,7-10 92,-1-10 1,1-2-101,-2-3 0,9-6 181,-3-3 0,2-3-99,-2-2 1,-3-1-139,-2 1 1,3 0 102,-4 0 0,-3 0-358,-1 0 1,-4 5 25,-1 0 0,-5 6 16,0-1 1,-7 4 114,2 6 0,-4-2 18,-1 6 1,-1 7 330,-4 8 1,2 3-142,-7 2 1,0 7 23,-5 3 1,-1 14-52,-4 6 0,2 10-6,-6 5 1,-1 4-54,-4 4 0,0 10-37,-1-5 0,2 9-135,4-3 1,-2 0 86,6-6 0,1 0-13,4-4 1,0-1 21,0-8 1,7 0-32,3-10 0,4-3 25,1-7-135,0-4 141,6-6 1,4-7 114,10-3 0,-4-10 78,4-5 0,1-3-159,-2-2 0,6-4-143,-5-1 1,1-6 145,-2 1 1,-2 4-30,2 2 0,-4 1 28,-5-2 1,3 9 100,-3-4 1,-2 5-28,2 0-9,-7 4-129,10 6 0,-11 1 7,3 4 0,-4 5-80,-1 10 0,-5-4 131,0 4 0,0 1-261,5-2 109,0 1-446,0-5 0,2-2 145,3-3 1,2-6 10,2-8 1,4 0 62,-3-5 1,2-6 361,-3-5 0,5 1 0,-6-9 0,6-3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58 8047,'0'-15'703,"0"0"0,0 5-178,0 1 0,-1 5-246,-4-1 0,3 10-48,-3 5 1,4 3-181,1 2 0,0-5-936,0-1-228,0 1 0,1-2 554,4-3 0,3-3 559,7-2 0,0-7 0,0-1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9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559 183 7963,'9'-36'0,"2"5"-98,-6-3 0,5 9 102,-5 6 0,1 4 701,-1 5-457,-3-3 1,4 13-294,-6 0 1,-6 13-6,-4 12 1,-3 4-4,-2 6 1,-1 10-61,-4 14 0,1 3 121,-11 12 0,4 2-347,-8 13 1,-4 0 341,19-42 0,-1-1 0,0 2 1,-1-1-167,2 2 1,-1 0 0,-1-2-1,1-1-80,-14 38 0,0-9 47,4-7 1,2-7 136,4-2 0,-2-4-12,6-11 0,5-5 364,6-14 0,5-4-20,0-6-108,2-7 0,2-10-23,0-12 0,8-14 342,7-11 0,1-4-251,9-1 1,-1-7-81,5-2 0,6-5-68,-1 0 0,2 0-84,-2 5 0,-1 2-72,6 7 1,-5 0 79,6 0 0,-8 6-246,3 4 0,-6 4 79,-5 6 1,-1 3 99,-3 6 1,-9 7-42,4 3 38,-3 3 1,-4 9 122,-3 3 1,-4 4 166,-1 6 1,-1-2 107,-4 6 1,-3 6-116,-7 4 0,-5 7-261,1-2 1,-1-3 98,5-2 1,1-8-559,-1-1 0,5-7-7,0 1-98,7-9 213,-3-3 0,6-14-77,0-3 0,1-9 467,4-6 0,3-2 0,7-3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2:59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6595,'8'0'-106,"5"7"1,-5 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0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74 7820,'7'-15'-159,"3"0"1,3 6 321,1-1 1,3 7-27,2-2 0,3-2-20,2 2 0,-1 0-91,-3 5 1,-4 0-107,3 0 0,-7 0-13,-2 0 1,-7 2 124,2 3 1,1-2 147,-1 7 1,-1 0-95,-9 4 1,-8 3-166,-7 2 0,-6-1 68,1 7 1,1-1 4,-6 6 0,9 4 53,-8 0 0,3 6-13,-4-6 1,-1 5-16,-3-5 1,5 7-5,-1-2 0,2-3-32,9-1 0,1-6 28,8-5 0,4 3-21,6-8 0,1-4 42,4-5 0,3-7-7,7 2 0,6-5-38,4-5 1,7-8 21,3-7 1,4-6-219,-5 2 1,5 1 125,-4-2 1,-1 1-472,-5-6 1,-1 1 14,-3 0 539,-4-1 0,-7 1 0,1-1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0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57 8014,'-15'7'369,"0"3"1,7-2-23,3 2 0,4-1-280,1 6 1,1-7 97,4-3 0,3 2-196,7-2 0,6-1 132,4-4 0,-2 0-320,1 0 0,1-1-3,4-4 1,0-3-137,1-7 0,-6-5 132,1 1 0,-7-1-146,1 6 301,-2-1-18,-3 0 0,-4 7-15,0 3 1,-7 5-14,2 5 0,-8 10 500,-2 9 1,-7 4-144,3 1 1,-4 1-11,-2-1 0,5 5-614,0 1 1,2-1 189,-2-5 1,-1-6-814,6-3 568,0-10 439,12-4 0,1-19 0,13-3 0,2-14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1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7754,'-5'15'775,"1"0"0,-1-1-229,5 1 1,0 0-98,0-1 0,0 3 64,0 2 0,6-2-286,4 2 1,5-7-4,4-2 0,-1-7 305,7 2 1,-1-4 88,6-1 0,1-1-2513,3-4 1,-3-5 1894,3-10 0,4-2 0,-1-8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0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0 192 8014,'8'-38'-846,"6"-1"990,-5 9 0,-1-1 444,2 12 1,-6 4-26,0 5-74,-2 7-188,-2-3 0,0 12-177,0 4 1,0 3-233,0 2 0,-2 1-1071,-2 4 849,2-4 1,-5 5-384,7-6 1,2-5 0,3-1 712,-3 1 0,11 5 0,-5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1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1 309 8014,'0'23'-416,"0"-3"1,0-4-83,0-1 740,0-1 1,1-1 174,4-3-202,3-3 1,7-7 11,0 0-142,0 0 267,-1-7-275,1-1 0,0-8 63,-1-4 0,1 2-25,0-6 0,-5 4-215,-1-4 215,-5 6 0,4-8-217,-3 6 0,-4 0 120,4 6 1,-5-6-115,-5 0 0,4 6 40,-4 4 449,-3 7-382,-1-4 0,-4 9-43,4 3 0,-3 4-53,7 11 0,0-2 86,5 7 1,0-6-201,0 6 0,2-6 67,3 6 1,-2-6-59,7 6 0,0-7 58,4 1 1,1-2 70,0-3 0,0 1-3,-1 0 1,1-2 143,0-3 1,-6 3-88,1-3 1,0-2 123,5 2 1,-7-6 371,-3 6-96,3-7-40,-6 4-187,11-7 111,-12 0 1,6-2-30,-7-3 0,0 2-278,0-7 1,0 1-146,0-6 1,0 0 92,0 1 1,5-3 15,0-2 1,4-3 98,-4-2 1,7-4-261,-2 4 1,-2 1 13,2-2 0,-1 6-129,6-6 0,0 6-25,-1-6 0,3 5-94,2-4 1,-2 4-183,2-4 643,4 6 0,0-16 0,6 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1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0 8002,'8'0'369,"-1"0"-199,-7 7 0,0 2 15,0 11 0,-2-2-28,-3 6 0,2 8 183,-7 7-707,1 3 324,-6 2 0,2 0-113,3 0 133,-3 7 1,6-7-49,-2 0 1,0 4 119,5-9 0,0 2-270,-5-7 0,0-3 41,0 3 0,-5-9 196,5-6 1,1 1 43,-2-5 1,5 1 115,-5-11 1,5 0-76,-5-5 56,7 0 0,-8-2-1,6-3 1,0-3-43,5-7 0,0-1 131,0-3 0,0 2-87,0-2 1,0 1-44,0-2 1,5 9 116,0-4-256,6 3 75,-3 4 1,7 2-132,0 6-21,-1 0 0,1 0 33,0 0 1,1 0-132,4 0 1,-4 0 33,4 0 1,-2-5 237,1 0 1,-3-6-101,4 1 1,1 2 42,-1-2 1,0 0-80,-6-5 0,1 1 0,0-1 0,-1 2-54,1 3 0,0-3 103,-1 3 0,-5-3-39,-5-2 1,3 6-41,-2-1 291,0 6-191,-5-9 158,-7 12 0,-1-4-45,-7 10 1,1 3-43,-1 7 0,2 1-67,3 4 0,-1-2 48,6 6 0,-5-1-273,5 1 1,0 3 86,5-8 1,0 6-24,0-6 1,5 1 94,0-5 0,6-1 176,-1 1 1,3-5-68,2 0 1,0-6 132,-1 6 0,1-6-63,0 0 0,-5 3-45,-1-2 0,1 0 129,5-5 0,-2-2-37,-3-3 1,1 2-129,-6-7 0,5 5 64,-5-5 0,5 1 52,-6-6 0,1 0-70,-5 1 1,5-3 10,0-2 1,2 2-149,-2-2 0,-2-3 79,7 3 1,-5-1-102,4 6 0,-4 4 90,5 0 0,0 2-399,5-2 0,-1 2 163,1 3 0,0 2-266,-1-7 1,8 7 3,2-2 0,4 1-193,1 0 1,-1 0 670,-3-6 0,9 1 0,-3-6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2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589 0 8068,'-15'15'-158,"0"6"0,-1-1 191,-4 9 0,-2 0-147,-8 16 0,-4 0 73,0 9 0,-12 10 169,2 0 1,-4 1-185,4 3 1,7-5 101,2 0 0,4-4-307,2-5 0,1 0-40,4-10 0,7-10 301,8-14 0,5-4 0,-2-1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2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28 8046,'8'-15'0,"-2"7"0,-6 3 48,0 10 1,0 10 243,0 9 1,-6 11-30,-4 4 1,-3 10-227,-2 5 0,-1 8 153,-4 1 1,2 13-121,-6-3 1,6 4-54,-2-4 0,-1 1 56,1-1 0,1-6 76,4-3 0,0-10-929,1-5 0,1-5 166,3-5 0,-2-10-9,8-9 1,-1-8 351,5-3 0,0-7 271,0-2 0,0-7 0,0-7 90,0-8 1,-7 0 0,-1-8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2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8038,'0'10'62,"0"-1"1,0-4-63,0 5 0,7-2 189,3 2 1,4 1-244,6-6 0,-2 5 83,6-5 0,1 2-425,4-3 1,-1-2 162,-4 3 1,4-3-224,-3-2 0,3-7 456,1-3 0,7-3 0,1-1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3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0 8033,'8'0'429,"-2"7"1,-7 1-219,-4 7 1,1 4 50,-5 1 0,0 6-18,0-2 1,-9 4-248,3 2 1,-3 4 100,3 0 1,1 4-298,-1-9 1,5 2 154,0-11 1,7-1-358,-2-4 1,5-7 208,5-3 1,3-3 135,7-2 0,1-8 149,4-7 1,-2-1-80,6-9 1,-1 2 31,2-1 1,1-4-31,-7 4 0,3 2 58,-3 3 1,-2 4 133,2 5 31,-3-3 1,-1 11-144,0-2 0,-5 2-33,-1 2 1,-4 6-71,5 4 1,-7 3 75,2 2 1,-3 0-198,-2-1 1,0 1 127,0 0 1,2 3-412,3-3 1,-4 2 44,4-7 1,-2 2-98,2-2 0,-2 1-88,7-6 0,-5 0 269,5-5 0,0-4 282,4-5 0,1-3 0,0-12 0,6-7 0,2-7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3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368 101 8018,'15'-31'0,"-1"-1"711,1 12-393,-7 7 1,-1 8-1,-7 10 0,-2 10-90,-3 9 0,-8 10-38,-6 6 1,-4 9-113,-2 5 1,1 4-244,-11 6 0,4 3 21,2 6 0,-5-1 283,-1-3 1,3 1 0,7-6 0,-1-7-118,7-8 0,4-10-596,5-5 0,5-14-185,-5-5 202,7-10 700,-3 1 1,7-17-59,4-4 1,-2-9-21,7-1 0,-2-3 31,2-1 0,3 0 157,-3-1 1,-2 1-28,2-1 1,-5 3 55,5 2 1,-7-1-186,2 6 0,1 1-52,-1 4 0,2 7-69,-2 3 136,-4 3 1,6 9-154,-7 3 0,2 4 73,2 6 0,0-5-131,5-1 0,1 1 61,5-5 1,1-4-20,4-1 0,-2-5 71,6-5 0,-4 1 13,4-11 0,-1 2-54,2-12 1,1 6 34,-6-6 0,-1 7-2,-4-1 0,-2-3 9,-3 3 1,-2-1 8,-3 5 0,-4 1 50,4-1-38,-3 0-131,-9 7 0,-1 3-125,-6 10 1,-1 5 134,0 10 0,-1 7 221,-4 8 0,2 5 158,-6 0 0,-1 2-44,-4 2 0,6 0-28,3 0 0,4-6-117,1-4 1,7-4-443,3-6 143,4-3 1,7-12-53,4-5 1,5-4 202,4-4 1,3-6 26,2-10 0,4 2-233,-4-6 1,2-1 115,-1-4 1,3 1 51,-4 4 0,-3 2 4,-1 8 0,-4 4 224,-1 0 1,-5 7-51,0-2 1,-7 5 45,2 5 0,-4 3 112,-1 7 0,-1 6-102,-4 3 1,-2-1-332,-2 2 1,-4-6 164,3 6 1,3-7-161,2 1 0,-1-2-80,1-3-290,0-5 1,10-5 24,0-8 1,6-5-125,-1-5 1,3-8 171,2-2 0,1-4 470,4-1 0,-4-1 0,12-5 0,-5-3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4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59 119 7988,'0'-31'0,"0"-2"0,0 13 1290,0 1-286,0 11 251,0 1-1086,0 20 1,-7 2-10,-2 9 0,1 4-103,-2-3 1,2-3-1462,-2 3 557,3-7 365,7 3 1,2-8-356,3-3 1,3-4-207,7-6 1043,-1-6 0,8-2 0,0-7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4.3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59 7988,'15'-8'0,"-1"-5"34,1 3 0,0-2 298,0 3 31,-7 2-232,-2 7 1,-6 7-28,0 2 1,-6 6 59,-4 5 1,-5-2-8,-4 6 1,-4 7-141,-7 8 0,1-1 85,0 1 1,-6 5 146,1 5 0,-7 7-127,2-2 0,3-4 31,2-1 1,9-9-158,6-6 1,4-3-218,5-2 1,4-6 0,6-3 1,1-10 107,4-6 0,5-2-60,9-2 0,-1 0 19,7 0 0,-5-2-321,4-2 0,-1-5 141,1-5 1,3 4-373,-8 0 1,6 0 704,-6-4 0,7-1 0,-3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1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337 1 7833,'-13'6'1663,"3"4"-1347,-3 10 1141,11 3-591,-11 13 1,5 8 707,-7 10-540,-6 9-840,-2 4 0,-6 13 407,-1 4-1548,8-4 825,-6 0 0,10-5-1402,-7 3 1280,7-9 1,-1 3 0,9-15-1363,5-3 1,-1-5 446,1-10 1,1-3-1139,9-7 2297,-3-6 0,11-2 0,-5-6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4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74 7988,'6'-15'911,"3"0"-61,5 0-492,-6 1-25,-1 6-321,-7 1 0,-7 14-51,-2 2 0,-4 6-235,-2 5 0,-1-2 216,-4 6 1,4 1 105,-4 4 1,4 0-164,1 1 0,5 4 64,0 0 0,2-4-33,-2-6 0,-1-1 74,6 2 0,-1-4 311,1-6 1,1-2 43,-5-3 1,4 1 27,-5-6 1,5 5 190,-5-5 47,0-1-513,-4-4 59,-1-6 1,2-2-562,3-7 1,2-1 275,3-4 0,3 4-369,-2-4 1,2-1 30,2 1 1,0 6-778,0 4 535,6 0 1,3-3 245,5 3 0,1-1 462,0 6 0,-1 0 0,1 5 0,6-7 0,2-1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5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588 177 7974,'10'-42'291,"0"3"0,-2 7 19,2 8 0,-3 11 285,-7-2-405,0 10-9,0-1 0,-9 12-161,-5 4 0,-3 10 65,-7 4 0,-1 9-111,-4 1 1,-2 14 97,-3 1 0,-6 8-94,-9 6 1,4 4-361,-4 7 0,5-6 208,4 1 0,0-12 87,5 2 0,6-15-85,4 0 0,12-14 69,-1-1 1,4-14 29,0-1 638,3-9-413,7 2 1,0-15 145,0-7 1,2-6 260,3-9 1,3 1-189,7 0 1,4-6-174,1 1 0,5-5-23,-6 4 0,7 1-104,-1 5 1,-2 6 61,1 3 1,-4 4-342,4 1 0,-4 7-169,4 3 0,-6 4-368,2 1 1,-4 4 134,-1 1 0,5 7-437,-1-2 0,1 3 543,-6 1 0,0 1 504,-5 0 0,4 6 0,-4 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6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382 265 7971,'0'10'38,"0"-1"1,0-4 970,0 5-575,0-7 0,0 5-339,0-3 158,0-3-168,7 5 0,-1-14 39,4-3 0,3-3-18,-3-2 0,-2-1-16,2-3 0,-5 2-11,5-2 0,-7-3-144,2 3 1,-4-6 48,-1 6 0,-6-1-84,-4 5 1,-3 1 98,-2-1 1,-1 0 209,-4 1 1,4 0-47,-4 5 1,-2 2-42,-3 7 1,-3 0-111,-1 0 0,1 13-89,4 7 0,-9 11 11,4 3 0,-4 7 137,4-2 0,6 7-97,3-2 0,5 3 57,6-7 1,2-6-217,7-5 1,2-1 64,3-8 1,4-7 126,11-8 0,3-4 120,6-1 1,2-3-87,4-7 0,-3-1 172,7-14 0,-4 6-118,4-6 0,-6 1-9,1-6 1,-5 6-18,-4-1 1,1 2-60,-6-1 0,-1 3 14,-4 6 0,0 0-29,-1 1 0,-4 0 27,0 5 11,-7 2-123,4 7 1,-9 2 101,-3 3 1,-3 8 16,-7 6 0,5 7-18,1-1 0,-1-2 100,-5 1 0,0-1-128,1 2 0,4 1 3,0-7 0,7 3-208,-2-3 1,3-7 79,2 2 1,2-9 104,3 0 0,0-3 2,9-2 0,-2-2 113,7-3 1,3-3-93,-3-7 1,7-4 19,-1-1 1,-2-4-22,1 4 1,-1-4 17,2 4 0,1-4 56,-7 4 1,1-1-2,-5 1 1,-5 5 130,-1 1-169,-5-1 210,2 13-201,-6-4 0,-6 17 195,-4 4 0,-3 9-152,-2 1 1,-1 3-48,-4 1 0,4 1 1,-4-1 1,9-5-106,1 1 0,7-7-352,-2 2 288,3-4 0,9-8 90,2-3 1,9-3-7,2-2 1,5-5 67,-6 0 0,2-12-72,-1 3 0,-2-4 123,6 3 1,-6-5-32,2 1 1,-4-1 21,-1 6 1,0-1 48,-1 0 1,-1 0-84,-3 1 1,-2 1 22,-3 3 1,-3 2-3,3 3-36,-3 3 1,-2-3 19,0 10 0,0 3 193,0 7 0,-5 5-21,0-1 1,-7 2-21,2-1 1,4-2 51,1 7-130,3-7 1,2 3-273,0-7 1,7-4 93,3 0 1,3-7 17,2 2 1,-1-5 74,1-5 1,0 2-192,-1-7 0,-4 5-45,0-4 1,-2 4 110,2-5 168,3 0-170,-5-5 303,0 7-138,5-5 68,-11 11 1,6-4-115,-3 6-200,-3 0-114,4 6 1,-6-2-60,0 6-243,0-7 100,0 10-52,0-11 1,2 6 118,3-3 0,-2-4-945,7 4 1391,-7-3 0,10-9 0,-5-1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6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485 133 7954,'15'-15'52,"0"0"0,-1 6 132,1-1 0,-7 0-245,-3-5 1,2 5 84,-2 1 1,0 4 327,-5-5 4,0 7 1,-2-9-116,-3 7 0,2 0 630,-7 5-566,0 0 0,-5 0-90,1 0 1,1 7 20,3 3 0,-3 3-184,3 2 0,-8 6-49,-2 3 0,1 4-47,4 1 1,0 1-283,1-1 1,4-1 171,0-3 1,5 2-15,-5-2 0,6-4-91,-6-1 401,0 2 1,-5-5-129,1 2 0,4-7 479,0-2 0,5-7 104,-5 2-325,0-4 1,-4-2-80,-1-4 0,4-3-21,-4-7 0,4-5 68,-9 1 0,4-6-47,1 6 0,0-7-183,0 1 0,1 4-170,-1 1 0,2 4-187,3 1 0,-1 1-67,6-1 1,-2 5-1026,2 0-367,4 7 738,-6-10 390,7 11 0,2-9 248,3 6 0,3 0-129,7 5 559,-1 0 0,1 7 0,0 1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07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221 832 7968,'0'-8'501,"0"-5"0,-2 11-315,-3-3 0,-3 10-280,-7 5 0,1 3 95,-1 2 1,-5 1 137,1 4 1,-2-2 34,1 6 0,4 1 124,-4 4 1,5-1-119,5-4 1,-1 2-37,6-6-141,0 0 0,12-7 157,3-3 1,4-6 114,6-8 1,3-11-107,6-10 0,7-9-15,3-5 0,4-4-45,1-1 0,-5-1-13,0-4 0,0-2-10,6-3 1,-6-2 4,0 7 0,-6-11-492,1 1 1,-3-8 217,-2 4 0,-6-6 30,-3 5 0,-4 7 63,-1 8 1,-2 10 812,-3 5-534,-4 9 0,-12 6 25,-4 9 1,-5 16-111,-4 14 1,-6 8-47,-9 6 0,3 2 167,-4 3 1,1 4-48,5-4 0,-2 3-416,11 2 1,5-6 113,6-4 0,5 0-528,-1-4 1,5-2 274,5-9 1,4-4 174,5 0 0,1-2 132,0-8 0,6 1 122,3-1 1,-1-2-7,2 7 1,-7-2-108,1 2 0,3 3 299,-3-3 0,-4 5-78,-5 4 0,-7-1 53,2 7 1,-5-1 67,-5 6 0,-3-1 112,-7 0 0,-1 6-188,-4-1 1,-1 5-68,-4-5 0,-1 7-104,7-2 1,-1-3 113,5-1 0,7-4-255,3-2 0,4-6 74,1-3 0,8-4-539,6-1 1,9-7 36,12-3 1,2-4-157,7-1 1,0-6-378,1-4 1,5-5 503,4-4 1,3-4-485,2-7 813,0 8 0,6-13 0,2 4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45 7928,'8'-10'-4,"-3"0"198,-4-1 0,1 4 868,3 2 272,-4 4-921,13 1 0,-8 1-4,4 4 0,1-1 0,-6 5 0,-2 4 166,-1 5 1,3 5-320,0 7 1,-2 1-188,-8 3 0,-5-1-245,-9 6 0,3-5-362,-4 5 0,-3-6-560,-1 1 0,1-3 540,-2-1 1,2-1-613,-1 1 0,-2-6 490,6 0 0,-4-1 680,4 2 0,-6 3 0,3-6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4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662 15 7910,'-15'-7'0,"5"6"0,1-4 0,-1 3 263,-5 2 0,0 2 64,1 3 1,-8 5-83,-2 9 0,-4 4 147,-1 6 1,-2 6-57,-4-1 0,3 12-51,-7-2 0,1 8-68,-1-3 1,3 2-107,7-2 0,4-5-111,1 0 1,7-2-221,2-7 0,2-3-297,9-7 0,0-4 304,9-6 0,3-7 17,7-3 1,5-3 2,-1-2 1,7-7 167,-1-3 1,1 2-85,-2-2 0,3 7 119,-8-2-57,1 3 1,-7 9 256,-3 3 0,-4 9-47,-6 6 0,-1 9 42,-4 5 0,-3 9-133,-7 1 1,-2 6-20,-2-1 0,1-2-344,-7 2 0,1 0 115,-5 5 0,4-7-364,1-3 1,4-3 37,-5-2 0,7-5-107,-1 1 1,3-9 337,1-2 1,7-6 270,3-8 0,-3-1 0,-1 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4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353 132 7897,'2'-14'0,"3"-1"3,5 0 1,-2 1 168,2-1 1,-1 2 157,6 3 1,-5-1-101,0 6 0,0-5 118,4 5-186,1 0 1,0 5-129,-1 0 99,1 0-270,0 0 1,-1 0 130,1 0 1,-7 7-37,-3 3 0,-3 3 9,-2 1 0,-7 8 3,-2 2 0,-6 5 66,-5 6 0,-3 2-9,-6 7 1,-5 7-8,-1 3 0,-4 3 114,5 2 1,-7 0 137,2-1 0,-2 1-65,2 0 1,3-2 35,6-3 1,3-5-120,2-10 0,4 0-212,6-9 1,7 1 201,3-11-191,4-1 0,2-11 96,4-3 1,8-5-122,7-5 0,6-5-230,-2-9 1,9-4-290,1-6 0,6-1-364,-6 1 0,0-1-42,-4 1 1027,6-7 0,-5-1 0,4-8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5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30 582 7900,'-9'15'0,"-4"-1"593,12 1-314,-6 0 0,7-1 109,0 1-335,0-7 118,0-1 0,2-7 122,3 0-380,3 0 1,8-7 173,4-2 109,3-11-92,6-3 1,0-13-94,1-3 0,4-4 127,0-1 0,1-5-156,-6 0 1,1-5 63,-1 5 0,-6 0-78,-4 5 1,-2 7 117,-3 3 1,1 2-151,0 3 1,-2 11 22,-3 3 46,3 11 1,-12 5 83,4 14 0,-10 8 11,-4 11 1,-4 4-100,-2 6 0,-2 5 44,-2 0 0,1 6-41,-7-1 1,1-2 50,-5 2 1,4-1-353,1 0 1,6-4 89,-2-9 1,5-4-739,5-7 1,-1-1-1042,6-4 1986,0-3 0,5-6 0,7-7 0,1-1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5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24 7887,'0'-8'-89,"0"-1"360,0 5 421,0 2 0,-1 7-514,-4 10 0,-3 9 19,-7 1 1,0 2-415,1 3 0,-3 4 176,-2 0 1,2 1-590,-2-6 0,2 0 328,3 1 1,4-7-81,0-4 1,7-2-284,-2-3 665,3 1 0,-4-7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4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74 8045,'0'-10'72,"0"0"91,0-1 1,-5 3 685,0-2-57,0 6-59,5-9-159,0 12-29,0-6-200,0 7-219,0 0-137,0 7 0,0 3 112,0 9 0,0 4-240,0 6 0,2 2 1,3 4 1,-4 2 1,4 7 1,2 0 114,-2 1 0,4 0-174,-4 4 0,5-3 266,-5 3 0,5-3-85,-5-2 0,1-2 128,-1-2 1,-3-1-119,3-10 0,1-3 536,-1-11-73,6 0-334,-2-7 1,0-5 157,1-13 0,-5-1-101,5-14 1,-5-4-186,5-5 0,-2-6 106,2 6 1,3-5-401,-4 5 0,5-1 171,0 6 1,-4 0-574,0-1 1,0 1 62,4-1 0,1 3-191,0 2 1,-1 2 278,1 4 0,0 2-357,0-2 905,-7 2 0,11-4 0,-2-2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1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192 251 7835,'0'-10'0,"0"0"0,0 7 797,0-10-89,6 4-146,-4-5-150,4-1-121,-6 0 1,-1 6 147,-4-1-425,3 6 83,-11-2 0,10 1-176,-7 0 109,0 0 1,-5 7 104,1 3 0,1 0 1,1 8 138,2 3 1,1 9-189,-6-1 1,0 5 5,1 6 1,4-3-31,0 8 0,2-8-114,-2 3 4,3-4 66,7-8 0,2 3-234,3-7-17,3-6 272,13-6 0,-3-7-118,7 0 111,-1 0 1,1-8-111,-1-7 0,-1-6 107,2-9 1,1 1-211,-7 0 0,1-6-19,-5 1 1,-2-2-14,-3 2 0,1 3 137,-6-4 1,0 4-11,-5 2 0,-2 4 118,-3 1 0,-3 6-101,-7-2 1,1 4 128,-1 1 1,-1 7 230,-4 3 0,4 4-597,-4 1 1,4 6 733,1 4 0,5 3-230,1 2 0,-1 6 1,-5 2-1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6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309 221 7953,'0'-10'-404,"0"0"0,-5 5 202,0-5 0,-2 7 708,3-2 0,0-1-104,-6 1 1,6-2-65,-6 2 1,5 4 195,-5-4 8,7-3-251,-4-1-55,7-5 0,7-1-261,3 0 0,3 5 76,1 1 0,1-1-30,0-5 1,4 5 73,1 1 1,0 4-226,-6-5 0,6 7-146,-1-2 108,1 3 0,-7 9 206,-3 2 1,-4 9-37,-6 2 1,-1 11 137,-4-2 0,-8 11-73,-7-1 0,-6 10 35,2 5 1,-4-2-52,-2 2 0,-1 5-39,-3 4 1,3 3 57,-3-3 1,3 1 1,1 0 1,-2 3 75,2-13 0,1 3-64,14-13 1,-1-3-273,11-12 1,0-6 83,5-3 0,2-11 6,3-4 1,4-3 63,11-2 0,3-13-107,6-7 1,6-6 97,-1-3 1,5-6-537,-5 1 0,7-5 23,-2 5 1,-1-7-182,1 2 1,-1 1 736,1-1 0,3 0 0,-4-5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309 132 7879,'0'-8'183,"0"-5"1,0 10 135,0-7 1,5 5-121,0-5 1,5 6-87,-5-6 0,6 5 62,-1-5 0,4 2-2,6-2 1,-4-1 4,4 6 0,-2-5-6,2 5 1,-4 0-331,3 5 0,-4 2 125,-5 3 1,1-2-166,-6 7 0,0 0 90,-5 4 1,0 8 36,0 2 0,-8 4 51,-7 1 0,-1 7 40,-8 3 0,-3 5-23,-7 5 0,1-1-2,-6 6 0,0 0 321,-5 4 0,0 3-249,0 2 1,1-4 489,4 0 0,5-7-210,9-8 0,6-6-169,9-4 0,3-4-104,7-6 1,4-4-248,5-10 1,8-6-33,12-8 0,7-6 124,3-10 1,9-8-722,1-6 1,0-5 319,-5 5 1,5-7-392,0 2 1,5 1-12,-5-1 884,6 0 0,-7 1 0,5 1 0,3-1 0,1-1 0,2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8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706 43 7974,'0'-14'288,"0"6"0,-5-1-231,0 4 0,-1 4 16,1-4 1,-3 10-130,-7 5 54,0 3 0,-1 3 80,-4 4 1,-2 9 137,-8 10-272,1 4 0,-6 6 147,1 0 28,-7 6-1312,4-3 1102,-1 14 1,-4-4 190,3 6-431,3-5 213,-7 2 0,12-1-116,-3-1 144,3-6 0,3-3 117,4-10 0,4 2 142,10-12 1,4-1-60,6-8 0,1-4-124,4-6 1,5-7 197,10-3 0,9-12-55,10-8 1,8-6-48,2-8 1,7-12-72,-2-3 0,8-15 301,2 0 0,4-3-229,-4 3 0,5-6-357,-6-4 0,1-2 287,-5-3 1,-7 7 26,-3 3 1,-5 7-80,-5 8 0,-4 4 69,-11 15 1,1-1-368,-11 11 152,4 1 370,-16 11 1,3 1-232,-10 7 1,-3 7 354,-7 3 0,-6 9-221,-4 6 0,-2 4-63,-3 5 0,-1 6 42,-3 9 0,-4 3-41,-6 7 1,0-1 53,0 1 1,0 5-220,0 0 1,5-1 160,-1-4 0,13-5-265,-3 0 1,12-12 88,4 2 1,0-14 117,10-1-12,-1-9 0,13-6 124,7-9 0,2-6-95,13-9 1,-2-1 154,11-14-47,0 1 1,5-11 3,0 1-84,0-7 1,0 8 182,1-6 1,-1 2-24,0-3-316,-7-2 232,6 11-44,-12-5 1,3 13 30,-9 4-21,-4 2 0,-6 9 34,-1 3 22,-6 4 19,-1 1-68,-7 13 369,-7-4-377,-1 19 0,-8-3-100,-4 9 0,-3-1 88,-6 6 1,0-5 105,-1 5 1,1 1-106,-1 4 1,6-7-3,-1-3 0,9-4 5,1-6 0,2 3-497,8-8 261,1-6 0,10-6 130,4-7 0,9-7 36,6-3 1,3-9-14,1-6 1,5-2 38,1-3 1,4-4-61,-5 0 0,1 1 292,-6 8 0,0-2-21,1 2 0,-6 4-31,1 1 1,-7 4-125,1 1 0,-2 7 109,-3 3-196,-6 4 113,6 1 0,-13 6 110,4 4 0,-10 5-80,-5 4 0,-3 2-120,-1 4 0,4 3 70,0-4 0,2-1-49,-2 2 1,-1-6-50,6 6 0,-5-7-180,5 1 0,0-7 20,5-3 1,2-5 128,3 1 0,3-4-106,6-1 0,3-6 41,2-4 1,-1-5 49,7-4 1,-6 2-27,6-2 1,-1-3 136,6 3 0,-6-2-18,1 1 1,-7 9 232,1-4-168,4 3 0,-6-1-9,2 4 334,-9 2-295,-3 7 1,-7 7 168,0 2 1,-7 6-60,-3 5 1,-3 1-38,-2 3 1,1 4-187,-1-3 1,0-2-231,1 1 1,6-6-387,3 2-634,3-4 647,2-1 0,2-7 240,3-3 1,3-10-466,6-5 1,1-3 836,0-2 0,6-6 0,2-2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8.7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0 7761,'9'2'-476,"1"3"1661,-6-3-198,2 4-483,1 1-340,-6 1 0,6 11-82,-7 1 0,0 5 97,0-6 0,-2 7-15,-3-1-289,-3 3 148,-7-6 44,1 6-566,5-12 292,-4 6-36,12-8 103,-6-5 0,9-3-123,3-6 143,3 0 1,2-6 40,0-4 0,4-8-14,6-2 1,4-1 113,-4 1 0,6 2-76,-1-6 1,-4 6 15,-2-2 1,3 9 14,-3 1 0,1 5 70,-5-5-4,-1 7 1,-4 3 146,0 10 0,-7 10-60,2 4 1,-3 2-57,-2-1 0,-5 7-80,0-2 0,0 1 56,5-7 1,0-1-127,0-3 161,0-4 82,0 5-65,0-6 27,6-7 1,3-8-46,5-10 0,1-1 133,0 1 0,-5-8 36,-1 3 1,1-2-73,5 2 1,0 0-196,-1 0 0,1-4 43,0-1 0,-6-6-321,1 2 1,0 1 11,5-2 0,-1 7-161,1-1 0,-5 2-7,0 3 0,-2 4 142,2 0 1,-2 5-986,-3-5 1292,-4 7 0,12-10 0,-4 5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9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706 162 7839,'15'-27'0,"-1"2"461,1-3-271,0 12 0,-2-5 848,-3 6-231,-4 7-759,-6-5 1,-6 11 20,-4-3 0,-5 4-9,-5 1 0,2 3 44,-6 7 1,-5 1 56,-6 14-44,-6-1 1,4 6 84,-7-1-257,0 7 31,0 2 0,6 6 54,4 0-163,3 0 71,1 6 1,7-2-18,4 6-35,3-7 165,7 10 435,3-11-284,6 5 0,0-7-31,0 0 40,6 0-71,3-7 0,4 4-132,-4-6 1,3 4-148,-7-5 1,4-6 285,-4-9 95,7 4-164,-11-13 0,6 10 295,-7-10-275,0-4-26,0 1 0,-7-7 380,-2 0-197,-4 0-106,-2 0 1,-6 0 1,-4 0 0,-1-2 225,2-3-1020,-4 3 514,5-4 1,-2 1 16,1 0-1232,6-6 863,-3 3 0,11-7-1242,0 0 878,7 0 146,-4-6-428,7-2 683,7-6 1,3-2-216,9-3 660,11-4 0,7-13 0,2 4 0,1-7 0,5 0 0,8-5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9.5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89 7839,'37'-28'0,"-2"4"234,-4 2-76,-8 14 0,-2 2 158,-7 6 288,1 0-285,-7 0 0,-1 6-61,-7 4-48,0 16-52,0-1 0,-7 19-56,-2 0-53,-5 7-522,0 7 193,-7 1 243,-2 6 1,-5 1 194,3 2-53,-2-2-22,4-14 0,0 4-356,3-7-623,-3-7 623,14 0 1,-11-15-210,10 2 263,-3-9 84,-2 1 1,6-8 76,-1-3 597,7-4-598,-10-6 822,11 0-675,-5-6 0,7-2-109,0-7 411,0-6-237,0-2 0,0-7-48,0 1 244,0 0-193,7-1 1,-4 1 490,7-1-297,0 7-131,-2-4 0,3 15 432,-6-2-220,7 9-199,-4-2 0,7 7-40,-1 0 0,1 0 125,0 0-746,6 7 362,-5-6 0,12 11 108,-4-7-1633,-2 0 1102,5-5 1,-5 0-1600,2 0 1077,4-7 517,-5-1 0,1-7-414,1 0 909,-1-6 0,6 3 0,-1-6 0,1 6 0,5-17 0,3 4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19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500 59 7839,'15'-15'-750,"-7"0"500,5 7 1294,-11-5-207,4 12-156,-6-6-329,-13 14-194,3 7 0,-18 4 158,4 7-378,-4-1 143,-8 6 1,2 1-146,-10 3 103,3 10 26,-10 2 0,12 1 265,0-3-761,6-3 600,-3 10-380,7-7 160,6 0 0,4-5 84,9 0 2,3-6 30,7 3 0,0-8 77,0-4-213,7-3 157,7-6 0,3-7 719,2-3-721,-2-3-50,4-2 0,-3 0 241,6 0-198,-6-7 14,10-1-483,-11-13 271,4 5 0,-7-7 113,1 3-138,0 4 65,-7-12 0,-1 7 130,-7-4 1,0 4 42,0 6 50,0 1 1,-2 5-131,-3 5 215,-3 2-58,0 8 0,1-4 28,7 11-108,0-5 1,2 5 67,3-3-720,3 3 407,13-11 0,4 4-14,9-6-1046,3 0 799,8 0 0,0-1-35,4-4 452,4-3 0,5-13 0,1-2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20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29 8744,'0'-15'1990,"0"7"1,7 3-2216,2 10 0,-2 5-2000,-2 9 1753,-3 4 0,-4 13-338,-3 3 520,-3 10 1,-9-1 419,-2 6-137,9-1 1,-8 11 205,13 0 0,0 6 363,5-1 1,2 2-1165,3 3 1179,10 6-362,14-5 0,10 5 257,10-6-203,10-1 1,10-6-169,-31-34 1,2-2 0,4 0 0,3-2 80,6 1 1,2-1-89,3 1 0,2-1-1254,8-3 0,3 0 1163,-2 3 1,2-1 0,9-4 0,2-2 59,3 3 0,1-1-69,4 0 0,2-2 29,-28-9 0,3-1 1,-1 0-1,3 2 1,0-1-1,1-1 112,2-1 1,2-2 0,0 1-112,3 1 0,1 1 1,1-2-1,4-4 0,3-1 1,-1 0 21,3 1 1,0 1 0,1-1-716,2 0 1,1 0-1,-1-1 710,2 0 1,0 0 0,1 0-506,3-2 0,1-1 0,1 1 549,-24-2 0,0 1 0,1 0 0,0-1-121,1 1 1,0 0 0,0-1 0,0 1-1,2-2 1,0 1 0,1-1 0,-1 0 57,2 1 0,-1 1 0,1-1 1,1 0-1,1 0 0,0-1 1,1 1-1,0-1 6,2 0 0,-1 0 1,1 0-1,0 0 0,3 0 1,0 0-1,0 0 1,1 0 33,-1 0 0,0 0 1,0 0-1,1 0-208,4-1 0,0-1 0,1 0 0,-1 0 128,1 0 0,-1 0 0,0 0 0,1 0 0,3 0 0,0-1 0,1 1 1,-1-1-57,-1 1 0,0 0 0,0-1 1,-1 1 49,-2-1 1,-1 1 0,0 0 0,1-1 12,-12-1 1,0 0 0,1 0-1,0-1 1,-1 1 0,16-2-1,-1 1 1,0-1 0,1 0 23,-14 0 1,2 0 0,-1 0-1,1 0 1,0 0 0,-2 0-1,1 1 1,0-1 0,-1 0-1,1 0-19,-1 0 1,0 0 0,1 0 0,-1 0 0,0 1-1,-1-1 1,0 0 0,0 0 0,1 0 0,-1 0-14,3 0 1,1 1-1,-1-1 1,1 0 0,-1 0 18,-1-1 1,-1 0 0,0-1 0,1 1 0,1 0-1,5 0 0,1 1 1,1 0-1,0 0 0,-1 0-30,-2-1 0,-1 0 0,1-1 0,-1 1 0,0 0 31,0 0 0,0-1 1,-1 1-1,0 0 1,1 0-1,-1 0 1,1 1-1,-1 0 0,1 0 1,0 0 5,0-1 1,0 0 0,0 0 0,1 0 0,-2 1-82,0-1 0,-1 1 1,-1 0-1,2 0 0,0 0 45,3-1 1,1 1 0,1 0 0,0 1-1,-2-1 1,-3 1 0,-1 0 0,-1 1-1,1 0 1,0-1 8,-1 1 1,1 0 0,-1 0 0,0 0 0,0 1 0,-3 0 0,0 0 0,0 1 0,0 0 0,0 0 7,0 0 0,1 0 0,-1 0 0,0 0 0,0 0 0,17 1 0,0 1 0,-1-1 0,1 0-46,-19 0 1,0 0-1,1-1 1,-1 1 0,0 1-1,18 2 1,0 0-1,-1 1 1,0 0 0,-2 0 1,0 0 0,-1 1 0,0 1 0,-4 0 0,-1 1-1,0 1 1,0-1 41,0 0 1,-1 0 0,1 0 0,-1 1 0,-4 0 0,1 1 0,-1 1 0,0-1-53,2 1 1,0-1 0,1 1 0,-2 0 0,-3 0 0,-1 2 0,0-1 0,-1 1-54,-1-2 0,0 1 0,0 0 0,-1 0 0,-4 0 0,0 1 0,-1-1 1,0 1-28,1 0 1,1 0-1,-2 0 1,0 0 0,19 4-1,-2 0 1,1-1-361,3 1 0,1 0 1,-2 0 506,-9-1 0,-2 1 0,0 0 0,0 0 0,-1 0 0,0 0 0,-5 1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08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927 16 8007,'-7'-9'-339,"5"3"264,-11 12 1,5 4 526,-7 10 0,-1 3-177,-3 6 1,-4 7 52,-7 3 0,-1 10 95,-3 5-305,-4 3-679,1 2 808,-6 6 0,6 2 132,-7 7-411,0-7 59,-7 11 0,5-7-633,-3 12 453,-3-6 1,11 1-143,-3-9 1,5-1-310,0-9 0,4 0 74,11-15 0,3-3-137,6-12 169,0-6-30,7-2 228,2-13 1338,6-8-1038,6-14 28,2-9 1,13-13 0,2-2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08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0 8047,'-10'5'0,"2"2"589,2 1-253,-6 2 1,9 4 100,-7 1 273,0 6-343,2 2 1,-5 13 172,3 3-367,4 4 1,-7 7-17,3 4 1,-1 8-47,1 2-870,-3 0 89,11 1 1,-9 0 305,6 4 392,-7-4-1115,11-6 718,-6-7 1,7 4-57,0-7-143,0-7 285,0-6 1,0-6-326,0-1 151,0 0 167,7-6 0,-4 0 290,7-3 842,-7-4-842,4 5 0,-7-13 0,0-1 0,0-7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2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1 690 7813,'15'0'139,"-1"0"0,1 0 262,0 0 1,4-8 656,1-7-679,6 0 1,-3-11-88,6 7 1,1-8-251,-1 3 0,1-5-75,-1-6 1,-5 3 72,1-8 0,-2 6-396,1-5 1,2 6 240,-6-1 0,0-2-197,-6 2 0,-4-6 114,0 6 1,-7 2-143,2 7 0,-3-1 151,-2 6 379,0 1 1,-7 11 146,-3 3 1,-9 11-177,-6 9 0,1 8 137,-6 11 1,4 5-63,-8 10 1,1 5 81,-1 10 1,1 3-220,-6 6 1,6 6 145,-1-1 0,0 0-136,4-4 0,4-2-134,12-4 1,5-9-739,5-10 0,4-10 437,4-4 1,6-6-900,10-4 0,4-11-3,11-9 1228,-4-3 0,10-2 0,-7 0 0,0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09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0 104 8510,'2'-13'1209,"3"3"-829,9 3 141,9 7-233,7-6 1,6 4-75,3-3 0,3 4 27,2 1 1,-3 0-552,3 0-534,-3 0 0,10 0 111,-7 0 0,0 0-271,0 0 1,0-5 662,0 0 0,-1-5 341,-4 5 0,10-13 0,-3 2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10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7896,'0'-8'392,"1"1"-108,4 7 0,-3 7-59,3 3 0,-4 9-87,-1 6 0,5 2 1,0 6-1,-2 5 171,-1 6 0,-2 11-351,0 4 1,0 11 84,0 9 0,0 11-228,0-2 1,0 5 127,0 0 1,0 3-102,0-44 0,0-1 0,0 0 0,0-1-16,0 48 1,-2 0 49,-3 0 1,4-5-235,-2-41 1,1-1 0,-1 44 22,-2 3 0,3-11 21,-3 1 1,4-10 229,1 1 1,0-4-24,0-2 1,4 1-160,1-1 0,5 1-97,-5-1 0,7 1 363,-3-1 0,-1-4 0,2-1 0,-6 1 0,5-4 0,-2 1 0,3-3 0,-4-9 0,-3-8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10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1 280 7979,'0'14'810,"5"3"-723,-1 2 0,8 11 25,-2 9 1,3 5-58,1 5 0,1 0 40,0 10 0,0-9 140,-1 9 1,6-3-109,-1 2 1,6 0-11,-5-5 0,6 3 45,-2-7 1,2-7-35,-1-7 1,3-9-145,-4-2 1,-1-12 87,1-2 1,1-9 133,4-6 1,1-11-110,-1-13 0,7-9 144,3-11 1,4-10-112,1-9 0,6-6-492,4-4 0,3 3-298,2-4 0,-2 6 368,-3 4 1,2-1-923,-7 6 1,0 2 210,-5 8 1003,0-3 0,2 15 0,0-4 0,-2 3 0,-4 4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1074 8346,'8'-16'0,"-1"-4"397,-1-4 1,9-4 223,9-2 0,4-6-127,1-3 0,9-10-137,6-5 1,7-8-595,8-1 0,1-4 334,4-2 0,3 5-680,-31 28 1,1-1-1,37-28 1,-3-2-1706,-2 1 2288,3 9 0,-5-7 0,6 4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6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8074,'-15'0'720,"7"0"-641,2 6 83,6-4 0,0 13 162,0-1-76,0 1-72,6 19 0,2-6 118,7 16-132,6 4 1,-3 17 28,7 4 1,-6 4-123,6 6 0,-6-3-96,6 8 1,-5-3 37,4 3 1,1-4-810,4-7 0,2-4 447,3-1 0,-3-12-494,4-2 0,0-14 260,0-5 1,4-4 584,-5-2 0,1-6 0,-6-3 0,0-11 0,1 8 0,-1-7 0,1-1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7.0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0 118 8581,'15'-8'0,"1"1"827,4 1 1,3 2-617,6-6-166,0 7 1,2-5-102,4 3 1,-3 2-775,8-7 647,-1 7-1679,-2-10 856,6 11 1006,-6-11 0,7 5 0,1-7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8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971 45 7896,'-12'-7'-42,"-1"-1"-42,-3 0 84,-2 1 0,2 2 698,-4 0 0,-1 0-207,-4 5 0,-7 0-184,2 0 0,-2 2-90,2 3 1,1 0-1,-1 10 1,-4-2 106,0 11-301,-7 1 54,3 4 1,-1 2-120,0 3 1,-5 10 60,-5 10 1,0 5-205,5 5 0,1-2 141,4 6 1,3 3-546,7 7 0,1-3 341,4 4 0,4-6 18,10-4 0,4-1 72,6-9 0,3 2 85,7-12 1,1-7 90,14-8 1,-1-8-50,6-1 0,6-14 223,3-1 0,2-7-169,-2-3 0,8-6 329,-3-4 1,4-11-282,-4-9 0,-2 1 36,-3-5 1,-3-2-186,-6 2 0,-3-6 69,-2 6 1,-4 0-148,-6 4 1,-7 1 96,-3 0 1,-3 4 247,-2 1 1,-7 6-146,-3-2 0,-3 4 69,-2 1 1,1 7-11,-1 3 0,-1 3 94,-4 2 0,4 12-31,-4 2 1,4 11-15,1-1 1,0 4 26,1 2 0,1-1-63,3 0 1,-2 1-140,8-1 0,-1-6 59,5-3 1,1-6-198,4-4 0,3 2 36,7-8 1,0 1 107,-1-5 0,3-5 14,2 1 0,-2-8 0,4 4-3,0 0 203,-4-5-101,4 11 0,-2-9-95,1 6 102,0-7-79,-6 11 0,1-6 31,0 7 27,-1 0-41,1 0 0,0 0 35,-1 0 1,1 0 35,0 0 128,0 7-103,-7-6 1,5 11-16,-3-7 0,-2 4 102,2-4-129,-1 7-21,-1-11 0,6 6 37,-5-7 1,0 5-95,0 0 59,1 0 0,0-5-23,0 0 1,0 0-27,4 0 0,-4 5-50,0-1 0,0 1 76,4-5 1,1 0-163,0 0 1,-1 0 87,1 0 0,0 0-344,0 0 0,-6 0 133,1 0 0,0 0-715,5 0 445,-1 0 1,1-5-183,0 1 0,-1-8-361,1 2 1,1-3 1044,4-1 0,-4-8 0,6-1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8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427 74 7893,'0'-22'0,"0"0"0,0 8 1972,-7 5-1235,-1 3 1,-12 14 441,1 7-819,-7 13 0,-2 16-90,-6 10 0,-7 4-41,2 6 1,1 8-819,-1 6 1,6 1 458,-1-6-466,9 1 145,4-7 404,13-2 1,2-13-174,6-3-1314,0-16 902,0 1 0,8-17-138,6 2 728,8-9 1,2-4 151,1-6 1,4 0 168,5 0 1,1-1 15,-6-4 1,5-2-207,1-2 1,-1 2 77,-5 7 0,-1 0 31,-3 0 0,1 2 27,-7 3 0,1 4-68,-5 11 0,-6 3 109,1 6 0,-7 2-130,2 4 1,-3-3 105,-2 7 0,-2 1-290,-3 4 1,-3-2 122,-6-3 0,-3 2-307,-2-6 0,1-1 36,-7-5 0,6-6 52,-6-3 1,1-6-42,-6-4 1,1-3-125,-1-7 0,1-4-357,0-5 0,4-9 246,1-17 1,7-2-357,3-7 1,5-7 775,9-3 0,0-9 0,0-4 0,0-7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8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1 192 7872,'36'-44'0,"-10"6"0,3 4 74,-3 3 16,-3 8 1,-1 8 495,-8 10-2,1 4-305,0 1 0,-7 13 372,-3 6-491,-4 7 1,-1 12-9,0 6 1,-1 0 61,-4 5 0,-3 3-173,-7 2 1,2 5 141,3 5 0,-3-7-145,3 7 1,-1-7 78,1 7 1,-1-6-116,6-4-25,0 3 1,0-11-146,0 3 7,0-10 223,5-3 0,0-8-72,0-3 100,0-4-128,0-7 7,0-5 0,5-4 61,0-10-70,6-10 62,-9-8 0,9-8-15,-6-3-122,7 3 58,-11-18 0,11 9 165,-7-9-102,6 4 1,-9 1 2,3 0 1,-4-1-3,-1 1 1,0 2 122,0 3-119,0 3 0,0 8 4,0 4 190,0 2-83,0 14 0,-1 2-18,-4 6 74,3 0-122,-4 6 0,6 9 8,0 9-15,0-2 0,0 5-18,0-2 15,6 3 1,2-4 29,7 1 1,0-7-1,-1 1 0,1-7-16,0-3-220,6-5 189,-5 2 1,10-7-105,-6-4 29,6-10 0,-5-5 0,4-9 0,3 1-138,-4-11 0,-1 0-58,2-5 1,-6 0 132,6-1 1,-7 8 2,1 3 42,-2 3 0,-4 3 18,-4 3 1,3 9-4,-7 6 1,1 9 393,-1 1-209,-3 6 0,3 27 96,-10 6 0,-3 20 253,-7 4 1,-5 16-535,1 9-161,-7 7 0,14-44 1,1 1 317,-4-1 0,0 1-489,3-1 1,1 0 160,-3 39 0,2-3-24,7-14-2553,1-6 2797,17-8 0,-7-7 0,14-6 0,3-2 0,3-3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29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 7989,'-19'24'0,"-1"1"230,2 1 0,7 3-247,1 6 0,2 9 15,-2 10 0,-3 4 187,3 6 1,2 14-395,-2 11 1,0 4 228,-4 0 0,4 3-176,5-45 1,0 1-1,3 0 1,1-1 103,-2 1 0,1-1 0,0 40 185,2-2 1,0-6-286,0 0 0,7-3-92,3-6 0,3-6 82,1 1 0,1-5-61,0 4 0,4-4-74,1 4 0,1-6-110,-1 2 1,-2-8 101,6-2 0,1-12 305,4 2 0,1-10 0,-6 2 0,1-9 0,1-8 0,1-6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2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338 705 7859,'9'-7'0,"-4"-3"0,-4-3 269,-1-2 1,2 1-49,3-1 0,-4 0-123,4 1 0,-3-8 76,-2-2 0,0 1-85,0-1 1,0 4-134,0-5 0,0 6 87,0-6 1,-5 7 142,0-1 0,-6 2-93,1 3 0,-3 6 103,-2 3 1,0 3-36,1 2 1,-6 2-158,0 3 0,-1 8 18,2 6 0,2 7-83,-2-1 1,-3 9 49,3 5 0,-6 5-99,6 5 0,-1-3 32,6 3 0,-1-3 85,0-2 0,7-6-103,3-4 0,3-10 79,2-4 0,0-4-196,0-1 0,7-7 41,3-3 1,4-5 95,6-5 1,3-9 217,6-11 0,1-4-77,-1-6 1,2-2 89,3-7 1,2-5-100,4 0 0,-5 0 81,-5 5 1,-1-5-31,1 0 1,-1 0-38,0 4 0,-1 1 33,-3 0 0,-4 5-7,-6 0 0,-1 6-741,1-1 0,-5 5 302,0 4 1,-7 4 6,2 6 229,-4 0 0,-2 6 264,-4-1 0,2 7-79,-7-2 0,2 10 103,-2 4 1,-2-1 147,8 2 1,-6-3 213,5 8 0,0-7-90,5 11 1,-5-4-72,0 9 0,-1-4-171,1 5 1,3 4-4,-3 5 1,-1 7-9,1-2 1,-5 4 5,5 1 1,-1 0 152,1 0 1,3 0-26,-3 0 0,2 0-71,-2 0 0,3-6-233,-3-4 1,4-3-191,1-1 1,0-2-423,0-4 1,0 2 136,0-6-54,6-1 0,-2-4 163,5 0 1,-4-5 49,5-1 1,-5-5 1,5 1 0,-5-4 41,4-1 1,-4 0-400,5 0 1,-5 0 208,5 0 1,-5-1-973,5-4 1405,-7-4 0,16-5 0,-2-1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0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1 353 8230,'6'-15'846,"3"7"-171,5 3-332,1 4 0,6-4 79,4 0-54,3 0-207,7 5 1,3-2 80,6-3 1,2 4-28,3-4 0,8 2-331,7-2 116,6 3 0,-1-9-602,9 6 0,10-5 180,10 5 0,-47 0 0,1 0 308,2 3 0,0-1 0,2-2 0,0-1 26,5 1 0,1 0 0,1 1 0,0 0 35,3-1 0,0 0 0,0 0 0,0 0 11,0-2 1,1 0 0,0 1-1,1 0-22,3-1 1,0-1 0,1 3 0,0-1-271,6-3 0,1-2 1,-3 3-1,0 0 324,2 1 1,0-1 0,-4 1 0,-1 0-101,3-1 1,0 1-1,-3 2 1,0 0 48,3 0 1,0 0 0,-5 3 0,0 1-261,-2-1 0,-1-1 0,-6 0 0,0 0 200,0 0 1,-2 1 0,-4-1 0,0 1-151,3 2 1,-1 0 0,-5-1 0,-1 0 270,46-4 0,-2 4 0,-14-4 0,-2 3 0,0 2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0.8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35 398 7747,'-13'1'0,"2"3"-283,1 1 282,13 0-1,-1-5 258,13 0 0,7-2 95,8-3 278,6 3-350,8-4 1,8 4-50,7-3 0,3 2-19,12-7 1,6 0-433,8-4 1,-37 7 0,1 1 263,46-4 1,-44 3 0,1 1-175,-1 1 0,0 0 0,4-1 0,0-1 93,0 0 0,1-1 0,2 1 0,1 0-195,1-1 1,1 1-1,2-1 1,1 1-56,-1 0 0,0-1 1,1 1-1,1 0 284,1 0 1,0-1-1,5-1 1,0-2-212,-3 2 0,0-1 0,6-2 0,0-1 244,-1 3 0,0 1 0,-1-3 0,0 1-10,-4 3 1,0 1 0,2-4 0,-1 1-23,0 5 0,-1 0 0,-3-2 0,1-1 108,-3 6 1,0 0-34,1-4 1,-2 0 0,-7 5-1,-1 1 84,2-3 0,-1 1-57,-4 0 1,0 2-52,1 0 0,-1 0 0,38 2 161,-4 3-156,-10 3 0,-4 11-4,-10 1 1,-6 6 301,-4-1-276,-3 2 1,-9 9 30,-2 3 1,-4 10-41,-7 5 0,-6 5-148,-4 5 0,-4 11 199,-5 13-375,3 0 397,-12-37 1,0 0-1,5 47 79,-6-45 0,0 1-129,3-2 1,1 1-1,-3 5 1,-1 0-222,3-2 0,-1 1 1,-1-3-1,0 1 169,-1-1 1,0 0 0,0-3 0,0-1-374,0 2 1,0-1 206,0 49 0,0-49 0,0-1-62,0 38 0,2-6 71,2-9 0,-2-8-185,3-6 533,-3-6-215,-2-9 0,4-7 1844,1-3-1605,0-9 1,-6 1 160,-4-6 1,-3-6 95,-7-4 0,0-7 1492,0 2-1746,-6-3 0,-2-2 641,-6 0-1467,-7 0 464,5 7 0,-16-6-53,3 4 0,-12 3-154,-3 2 0,0 1-851,-4-1 585,-4 10 289,6-10 1,-6 11-1091,4-6 113,2 6 792,-4-5-1409,6 5 1206,0-6 679,1 0 0,-1 1 0,3 0 0,4-1 0,3-7 0,0-4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2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15 7807,'0'-8'1110,"0"1"-508,0 7-94,0 0-110,0 7-181,0 7-83,-7 9 51,5 7 1,-4 5 133,6 5-574,0 9 238,0 3 1,-5 3 79,0 4 0,0-3-147,5 7 0,0-2-1213,0-2 887,0 0 1,0-7-116,0-3 0,5-5 525,0-5 0,0 4 0,-5-6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2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0 574 8053,'2'-14'1366,"3"-1"-1065,3-6 0,8 3 182,4-7 1,3-1-132,6-8 0,7 1-318,3-6 1,4 1 165,1-1 66,0 3-1796,0 0 1293,0 5 1,-2-3-1008,-2 9 993,-4-2 1,-9 10-1464,-2-2 1714,-4 2 0,-6 3 0,-1-1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3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7979,'0'15'554,"0"0"-415,0 6 1,2-3 1087,3 6-527,3 1-333,7 4 0,-1 6-53,1-1 1,0 5 0,-1-5-644,1-1 0,5-2 260,-1-2 0,1-1-1066,-5-3 1,4-9 252,1-6 882,6-7 0,-3 4 0,6-7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3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44 118 7880,'-8'2'-34,"1"3"0,3 5-311,-1 3 361,0 8 1,0 2 241,0 6 0,0 1 362,5-1 1,0 5-50,0 1-401,0 5 0,0-7-464,0 6 226,0-6 1,0 1 73,0-9-488,7 2 377,-6-10 0,7 2-24,-3-9-53,-3 3 219,4-11 0,-6-2-97,0-10 161,0-10-117,0 4 0,0-12-25,0 4 336,0 3-162,-6-14 1,4 9 7,-3-13-363,-3 6 122,7-9 1,-6 9 45,7-6 0,0 6-182,0-1 0,0 3 94,0 2 63,7 6 51,1-5-97,6 12 73,1-6 1,0 9-64,0 4 283,-1-4-218,1 11 1,0-10 114,-1 8 258,1-1-84,0 5 98,-1 0-133,1 0-81,-7 6 0,4 2 127,-7 7 0,0 0-97,-5-1 1,0 6 76,0 0 0,-2 1-22,-3-2-306,-3-2 197,-7 4 1,0-1 105,1-1-536,-1 1 226,0-5 1,1-2-332,-1-4-598,0 4 93,1-4 299,-1-1-148,7 5 390,1-12 400,7 6 0,13 0 0,4 1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1 133 8848,'6'-8'520,"2"1"1,12 2-370,-1 0 77,8 0 1,-5 0 76,8 1-546,-1-8 183,1 10 0,-1-9-675,0 6 0,1-5 388,-1 5 0,-1-6-1054,-4 1 1399,-2 4 0,-1-7 0,2 4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4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74 7818,'-8'8'118,"3"-2"473,10-6 1,3 0-383,7 0 1,-1 0-374,1 0 1,6-1-620,4-4 1,2-3 156,3-7 626,-1 0 0,1-6 0,-1-2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4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573 57 7994,'0'-14'1128,"0"-1"-880,-6 7 0,-2 0 74,-7 3-244,-6 3 1,3-3 243,-7 10-203,1 3 0,-6 7-76,1 0 0,0 6-57,-1 3 49,-6 4 0,4 3-36,-8 4 1,8 2 123,-3 7-217,-2 0-495,6 0 568,1 1 0,9-3 50,6-3 0,2 2 14,4-7 0,2 4 53,7-9-211,0 4 57,7-17 1,2 6 12,11-8 1,3-6 310,6-3 1,1-3-287,-1-2 294,0-7-90,7-1 1,-5-6-97,4-1 0,-6-5-31,-4 1 0,-4-1 30,-6 5 1,-6-4-388,1-1 183,-7 1 1,4 4 41,-7 0 0,-7 5 14,-2 1 1,-4 5 61,-2-1 0,-5 4 122,1 1 0,-1 0-258,5 0 0,1 5 77,-1 0 1,0 11-530,1-1 349,-1 3 1,7-2 27,3 3 0,3-2-82,2 2 0,0-2-768,0-3 373,7 1 687,1-7 0,13 5 0,2-4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5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1 7880,'-15'8'762,"7"5"1,-5-5-56,3 7-419,-3-1 1,3 3-202,0 2 0,0-1 98,-4 7 0,4-6-51,0 6 0,7-2 80,-2 1 1,3 4 136,2-4-163,7 4 0,-4 2-149,7-1 15,0 0 1,4-4-311,1-1 0,0-4-882,0 5 915,-1-8 1,1 3 10,0-10 0,-1 3-72,1-3 434,-7-4-172,5 1-296,-11-7 680,4 6-285,-6-4 0,-1 5 169,-4-7-248,-10 0 0,-3 1-194,-6 4-41,-1-3 131,-4 4 1,-1-6-424,1 0 1,0 0 23,-1 0 168,1 0 0,-1-6 337,1-4 0,-7-10 0,-1-3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3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9726,'0'15'1237,"0"0"0,0 6-975,0 4 0,-4 2-212,-1 3 1,0 1 134,5 3 0,-5-1-473,0 6 0,0-5 11,5 5 0,-5-8-322,0-1 1,0-2-1503,5-9 1499,0 7 0,0-9-578,0 2 1180,0-9 0,-6-3 0,-2-7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5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7880,'21'0'0,"2"6"0,7-4 1550,-1 3-972,1 3 0,-1-6-122,0 3 0,1 3 0,-3 0-352,-2 0 0,-2 5-579,-4-3 0,-4-2 231,0 2 1,0-7-674,-6 2 130,-2 3 0,-1-4-111,-6 5 290,0-5 303,0 2 1,-5-4 484,1 3 0,-3-2-213,2 7 0,2 0 450,-7 4 1,7 3-245,-2 2 0,-2 4 331,3 6 1,-3 1-142,2-1 1,3 1-1,-2-1 0,-3 0-20,2 1 0,0-1-91,5 1 1,0-6-191,0 1 0,2-7 138,3 1 0,3-2-262,7-3 0,1-6 66,4-3 0,-3-3-115,8-2 1,-2-7 21,1-2 1,4-11 108,-3-5 1,-3-2-1,1-3 26,-1 1 1,-3-2-107,-4-3 1,-2 3-139,-3-4 1,-4 4 153,-6 2 0,-1 1 53,-4 4 1,-3-3-1,-7 8 198,-6-1 1,3 6-23,-7-1 0,1 2 20,-6 3 1,3 3-165,2 7 1,-3 4 33,4 6 1,1 1 67,-2 13 0,7 1-227,-1 4 1,4 1-1645,5-1 1295,4 1 1,6-3-212,0-2 0,1 1 644,4-6 0,4 6 0,5-3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5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29 7859,'-1'-13'699,"-4"4"11,3 2-391,-5 7 0,7 2-74,0 3 0,0 4-261,0 11 113,-6-4-21,4 19 0,-6-9-38,3 13 1,4-5 71,-4 5-243,3 1 130,2 4 1,0-5 168,0 0-1447,0-6 835,7 3 0,-4-12 35,7 1-324,-7-7 414,10 3 1,-10-8-416,7-3 736,-7-4 0,4-6 0,-1 0 0,3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6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 7859,'14'0'1006,"7"0"0,2 0-346,7 0-219,-1 0-175,7 0-161,2 0 1,11 0-355,0 0 201,6 6-247,-3-4-1377,7 4 1125,0-6 1,1-1 546,4-4 0,3-3 0,7-7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6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589 1 7859,'-30'0'-174,"8"0"86,-6 0 1,5 1 173,-6 4 0,-7 3 192,-4 7 0,3 6-157,-2 4 485,-1 9-296,-10 4 0,9 6 47,-3 0 319,10 0-330,-2 0 1,13 5-183,3 0-100,10 0 21,4-5 0,8-6-445,2-4 315,11-3 0,10-1 255,9-1-115,-3-6 0,16-2 5,-3-6 323,4-7-378,2-2 0,1-6-687,3 0 442,3 0 0,-10 0-34,7 0-996,-6-6 205,2-2 652,-6-14-832,1 6 720,-8-12 0,-3 6 485,-9-8 0,-2 1 0,-7-1 0,-1 1 0,-4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6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0 118 7880,'15'0'2091,"6"0"-1410,3 0-633,4 0 2,2 0 1,1 0 60,3 0 1,3-5-148,8 0 0,-8-6-922,-3 1 508,4-3 300,-13-2 1,7 5-1019,-12 0 1168,-7 1 0,0-6 0,-5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38:36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0 103 7879,'15'0'34,"6"0"1,4 0 614,9 0-231,4-6-382,-1-3 0,6 0-414,-4-1 0,5 0 378,5-5 0,-3-6 0,4-2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3:36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413 397 7398,'-5'-36'0,"0"-3"-871,2-3 798,1 4 1,-3 2 108,0 7 0,0 4-12,5 1-181,-6 6 153,4-3 1,-6 8-37,3 3 1,4-3 28,-4 3 1,1 3-31,0 3 23,2-5 52,-5 1-50,7 0-1,0 1 258,-6 7-244,4 0 3,-4 0 147,6 0-65,0 0 0,-2 12 138,-3 3-189,4 9 1,-6 6 31,7 9 1,0 5 40,0 5-84,0 10 0,0 9 17,0 11 0,0 2-1440,0 7 1226,0 7 198,-7 2 0,7-47 0,-1 1-13,-4 47 1,2-42 0,-1 0-200,2 1 0,0-1 0,-3 4 1,0 1 206,2 0 0,1 1 109,-4 1 0,0-1-117,6-2 1,-1 0 0,-5 8 0,-1 2 107,1-4 0,2 1-334,1 5 0,-1 1 0,-2 1 0,-1 2 258,2 7 1,0 1-1,-1-1 1,-1 0 5,0 8 0,0 0 0,-1-3 0,1 0-52,-1 5 1,1 0 35,3-3 0,0 0 1,-2 4-1,1 0-11,2-4 0,1 1 0,-1-23 0,-1 2 0,1-1-262,1 3 0,1 0 0,-1 0 0,0 2 0,0 1 0,0 0 223,0 2 0,0 0 1,1-1 4,0-3 0,1-1 1,-1 0-1,-1 1 1,-1-1-1,2 1 13,0-3 1,1 0 0,1 0 0,-1 0-1,0 0 1,0 1-30,0 4 0,0 0 1,0 0-1,0-2 1,0-1-1,0 1 46,-1-1 0,1 0 0,1-1 0,0-3 0,1-1 0,-1 1 2,1 2 0,0 0 0,-1 0 0,1-1 0,1 0 0,-1 1-21,0 4 1,-1 2 0,1-1 5,-2 1 0,0 1 0,1-1 0,2 0 1,0 0-1,0 0 2,-1 3 1,-1-1 0,0 1-538,0-3 0,-1 0 0,1 0 474,1 0 1,1 0-1,-1-1 1,-2-1-1,0-1 1,0 1 2,0-1 1,0 1 0,0-1 0,-1 2 0,1 0 0,-1 1-135,0-1 1,-1 0-1,0 0 1,1 2 0,0 1-1,0-1 179,-2 0 0,-1 0 0,1-1-14,2 0 0,0-1 1,0 1-1,-3 4 0,-1 0 1,1 0 52,0 0 1,1 0 0,0 0 0,0 5 0,0 1 0,1 0-30,-1 0 0,-1 1 0,1 0-96,0-1 0,-1 1 1,1-1 96,0 0 0,1-1 0,-1 1 0,-1-2 0,-1-1 0,1 1 0,2 2 0,2 0 0,-1 0 0,-2 2 0,-1 1 0,1-1 0,1-2 0,2 0 0,-1 1 0,-1 7 0,0 2 0,1-1 0,0-4 0,0 0 0,-1-1 67,1 2 0,-1 0 1,0-1-19,2-6 0,0-1 1,-1 2-1,-1 5 1,-1 3-1,1-2-19,2-3 0,0-2 0,0 2 0,0 2 0,0 2 1,0-1 31,0-2 0,0 0 1,0-1-1,0 0 0,0 0 1,0 0-23,0-4 0,0 0 0,0-1 0,0 1 1,0 0-1,0-2-11,0-2 0,0-1 0,0 0 0,2 0 0,-1 0 0,1 0-102,0-1 0,-1-1 0,1 0 0,1-4 1,2-2-1,-1 1 35,-1-4 1,0-1 0,0 0-1,0 0 1,0 0 0,0-1-157,1 27 0,1-2 194,0-1 0,0-2 0,4-5 0,0-2 0,-1-3 0,-1-1 0,-2-1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7:10:19.074"/>
    </inkml:context>
    <inkml:brush xml:id="br0">
      <inkml:brushProperty name="height" value="0.053" units="cm"/>
      <inkml:brushProperty name="color" value="#FF0000"/>
    </inkml:brush>
  </inkml:definitions>
  <inkml:trace contextRef="#ctx0" brushRef="#br0">720 3770 7844,'-2'-11'395,"-2"3"197,3-3 0,-6 4 0,4-5 114,-1-1 1,-4 5 0,2 1 1327,-1 2-1475,4 0 0,-8 5 803,3 0-815,-3 0-152,-1 6-76,-6 1 0,4 7 393,-3 2-405,-2-2-304,0 9 58,0-3 0,-5 0-53,3 1 1,4 0 119,0 4 1,-1-1-321,2 1 0,-1 0 199,5 0 0,3-2-461,1-2 1,5 5 173,-1-5 0,3 5-5,1-5 1,7 2 142,5 2 0,2-5 62,7 1 0,-1-4 56,5 3 1,1-5-73,3 2 1,-1-7 166,5-2 0,-6-4-74,2 4 0,-4-4-90,-4 5 0,-3-6 95,-6 1 0,-4 1-9,1-1 1,-7 6 103,3-2 0,-5 3-123,-5 2 0,-3-1-33,-8 0 0,0 6 36,-4 3 1,-5-2-206,-4 2 1,-4-2-17,4 2 0,-1 1-154,1-5 0,3 3-33,-3-3 0,8-1-337,4-3 0,4-2-167,0-3 0,5 2-171,0-6 456,5 0 1,-1-10-136,8-2 785,3-8 0,11-4 0,1-5 0</inkml:trace>
  <inkml:trace contextRef="#ctx0" brushRef="#br0" timeOffset="1">918 3138 7918,'0'-13'25,"0"1"865,0 5-187,0-4 209,0 10-350,0-5 0,0 8 26,0 2 1,0 8-170,0 9 1,0 8 48,0 4 1,-6 8-107,-2 5 1,1 9-422,-1 7 1,-4 5 178,4-30 1,-1 1-1,1 1 1,0 2-363,1 0 0,1 0 0,-2 2 0,0 1 291,0 2 0,-1-1 0,-1-1 1,-1-1-200,3 0 1,0 1-1,0 0 1,1 0-54,2-4 1,1-2-1,-1 0 1,1-3 17,0 19 1,0-7-160,4-14 0,1-4 104,3-8 0,0-9 138,9-8 234,-4-19 1,15-3-150,-4-19 1,4-4 0,-1-13-178,-2-4-156,2-3 293,-3-1 0,3 2 122,-2 2-24,2 3 1,-9 12-64,2 6 1,-3 7-1,-3 9-46,-2 4 318,-5 9-173,8 3 1,-10 6-58,3 3 282,-3 8-178,-1 8 0,0 10 251,0 3-337,0 8 1,-1 1-1,-3 5-79,-4 0 1,1 3 76,-1-4 0,5-5-525,-1-3 339,2-7 1,2-7-367,0-4 0,2-7 1,2-9-107,4-3 1,4-4-945,5-5 739,-3 0 827,4-15 0,0-2 0,1-7 0</inkml:trace>
  <inkml:trace contextRef="#ctx0" brushRef="#br0" timeOffset="2">1327 3956 7958,'0'13'100,"0"-1"0,0 1 1306,0-1-333,0-5-700,0-2 0,2-5 0,2-2 319,4-7-630,3-4 104,-4-12 1,3 0-452,-6 0 241,6 0 1,-9 1 1,3-1 0,-3 1-34,-1 4 1,-5 2 0,-3 5-11,-3 1 1,-2 4-45,1-1 1,-1 7 573,1-3-262,0 10 1,-4 3 96,4 8 0,-3 4-157,7 5 0,-2 1 1,0 3 475,2 4-336,0 8 0,-1-2 99,1 2 0,5-8-273,-1-4 1,3-4 0,1-5-232,0-3 0,5-9-393,4-4 488,2-2 1,3-5 0,1-5-196,1-9 1,5-5 65,-5-3 0,2 1 6,-1-1 108,-3 0 0,4 4 0,-6 2-163,0 1 360,1 2-152,-1 9 1,-1 3 234,-2 8-132,-4 3 0,-5 10 1,0 4 46,0 3-146,0 0 0,0 3 8,0 1 0,0-5 1,0 0-1180,0-4 499,6 3-774,-5-8 957,10-2 1,-8-6-669,5-6 1,-1-10 1170,1-2 0,3-14 0,-4 0 0</inkml:trace>
  <inkml:trace contextRef="#ctx0" brushRef="#br0" timeOffset="3">1588 3746 7958,'0'12'439,"0"0"0,0 2-26,0 3 1,0-2-38,0 5 0,0 1-103,0 4 1,0 0 63,0 0 0,0-5-72,0 1 0,0-2 0,0 2 0,0-3-123,0-6 87,0 1-275,5-7 139,-3 0 0,7-16-340,-4-2 0,3-9 148,-4 1 1,0-2-292,-4 1 0,4-1 227,0 5 1,1-3-1,-7 3 3,-2 2 1,3 1 272,-4 2 1,0 3-144,1 1 450,-6 5 1,7-2-81,-5 5 1,5 5 467,-1 4-382,3 2-82,1 1-206,0 1 0,1-7 379,3-1-335,3-4-16,6-1 1,0 0 425,4 0-440,-3-11 0,9 1-96,-2-10 138,2 4 57,2-13-297,0 9 0,0-10-217,0 5 0,-2-4-596,-2 0 493,-3 0 226,-6 4 1,0 4-630,1 1 296,-6 5 92,-2-3 115,-5 11-46,-5 1 503,-2 12-226,-11 12 1,4 4 1093,-2 11-761,-4 0 0,7 8-115,-4 1 532,3 4-287,2-1 1,1 0 46,2 0 158,4-5-219,5 3-85,0-11 0,3-3-828,5-9 1,6-7 396,11-9 1,5-4-533,3-4 1,4-14 388,5-11 0,-2-7-3404,5-5 3649,-5-3 0,0-2 0,-3 1 0,3-1 0</inkml:trace>
  <inkml:trace contextRef="#ctx0" brushRef="#br0" timeOffset="4">2469 3597 7917,'-7'0'1682,"1"0"1,8 0-773,2 0 0,3-2-453,5-2 0,2-3-617,2-5 1,2-2 201,3-2-1926,2 2 1288,-3-10 0,5 6 596,-1-2 0,1-9 0,0 3 0</inkml:trace>
  <inkml:trace contextRef="#ctx0" brushRef="#br0" timeOffset="5">3188 3497 7782,'2'-13'0,"2"-4"0,3-2 0,5-6 0,2-4 0,2 0 0,-2-5 0,3 1 0,-4-3 0,0-1 0,-2-1 0,-3 1 0,-2 1 0,-6 3 0,0 3 0,0 5 0,-6 2 836,-2 2 1,-5 3-215,-3 6-479,2 5 0,-8 1 0,4 9-56,-1 5 0,-2 8-115,-4 12 0,1 6 60,-1 7 1,5 7-149,4 6 0,-2 1 126,1-1 1,1 2 37,4 6 0,0-9 109,4-4 0,3-13 20,5-3 1,1-8 129,3-9 0,4-5 11,9-11 0,2-8 1,6-8 0,4-11-7,0-14 1,5-8-168,0-9 1,-17 26 0,1 0-970,1-3 1,0 0 837,-1 3 0,1-1 30,0-6 1,-1 0-169,-2 7 0,0 0 112,-1-1 0,0-1 0,10-28-114,0 0 0,-6 1-133,-2 3 0,-4 4-558,0 9 614,-1 2 1,-5 13 0,-3 5-253,-2 7 316,-2 4 1,0 9 94,0 5 1,-6 11-90,-2 10 0,-5 9 340,-3 7 0,1 7-102,-6 10 0,6 4 478,-2 8 1,8-32-1,0 1-205,1 2 1,0 0 0,-1-1 0,1-1-103,2 0 0,0 0 1,-7 31-22,7-30 1,0-2-1,-1 21 184,3-1 1,3-11-514,1-2 1,5-9 148,3-7 1,3-7-890,2-10 345,5-3 250,1-10 0,10-5 285,0-10 0,1-2-500,-1-11 0,-3 1 121,3-1 0,-7 2 417,-1 7 0,-2-1-123,2 0 1,-3 2 149,-6 2 1,1 2-35,-1 2 0,-1 3 260,-2-2 0,0-2-107,-5 1 1,0-5 30,-4 2 0,5 0-310,-1 0 18,0 4 1,-4-6-1,-2 7-31,-2 4 0,2 3 47,-7 4 279,1 2-273,-4 2 1,-1 13 0,1 8 238,-1 2 0,1 3-146,0 3 1,-1 1 324,1 3 1,-1 3 141,1-3 1,4 2-186,-1-2 1,7 3-189,-2-3 0,2-4 52,2-4 1,2-2-660,2-6 0,3-6 319,5-7 1,6-3-973,3-1 0,2-5 519,2-4 1,0-11-483,-1-5 1,1-4-46,0 0 1,0 5 1069,0-4 0,-1 4 0,1-6 0</inkml:trace>
  <inkml:trace contextRef="#ctx0" brushRef="#br0" timeOffset="6">4131 3150 8170,'12'-16'1559,"1"-1"0,-1-1-989,1 2 1,-1-4-199,0-4 0,-1-5-298,-2 0 0,0 1-14,-4 7 1,-1-1-93,-4 6 0,-2-3 225,-2 6 0,-3-1-250,-5 10 0,-2 0 66,-2 4 0,0 2 76,-4 2 0,5 7 112,-2 5 0,-1 6-145,2-1 0,-5 6 278,4 2 1,-1 6-76,2-2 1,2 3 93,-2 1 0,2-1 14,1-3 0,6 1-291,3-5 1,3-1-13,1-7 0,5-5-262,4-8 1,7-2-270,5-6 388,2 0 0,2-2 0,0-2-137,0-4 0,0-7 84,-1-2 0,0-3-128,-3 3 1,1 1 75,-6 3 0,1 2 147,-5 3 1,-1 1-80,-3 3 91,3 3 0,-9-4-218,2 10 1,-3 1 110,-1 7 1,0-5-433,0 0 1,0 1 211,0 3 0,0 0-774,0 1 706,6-1 1,1-4-345,5 1 0,0-6 51,1 1 717,-1-8 0,6-3 0,2-6 0</inkml:trace>
  <inkml:trace contextRef="#ctx0" brushRef="#br0" timeOffset="7">4813 2133 7885,'18'-31'1588,"-8"2"-525,2 8 401,-2 3-1036,2 11 1,-5 8 33,-3 12 0,-4 10-97,-4 10 0,-3 6-46,-5 6 0,-5 5-237,1 8 1,-5 3-92,5-4 1,5 4-100,6 1 1,4-5 128,1-4 1,1-3-261,4-5 1,3-2 124,8-6 1,-2-5-177,3-3 0,1-3 100,-2-1 0,5-2-328,-5-2 1,6-3 13,-1-6 0,-2-3-183,2-1 0,0-5-96,4 1 0,-1-8 252,1-5 1,-4-6 530,0-1 0,5-12 0,5 2 0</inkml:trace>
  <inkml:trace contextRef="#ctx0" brushRef="#br0" timeOffset="8">310 5544 7914,'-34'0'1167,"5"0"-566,0 0 0,19 0 90,-2 0 0,9 0-4,3 0-424,5 0 1,15-6 355,5-2-255,10-8-490,21-9 1,-24 7 0,2-1 468,7-4 0,0 0-1405,0-1 1,1 0 1171,14-6 1,3-1-1,0 0 1,1-1 112,-12 7 1,0 1 0,1-2-681,2 0 0,0-1 0,0 0 395,2 1 1,1-1 0,0-1-130,-7 4 1,0 0 0,2-1 0,-1 0-1,0 0 1,1 0 0,1-1 0,0 0 145,4-2 1,1-1 0,0 0 0,0 0 0,-1 0 0,1 1 0,-1 0 0,1 0-41,0-1 1,0-1 0,0 1 0,-1 1 0,-2 1-1,-1 1 1,0 0 0,0 0 141,0 0 1,0 0 0,0 0-1,-1 1 1,14-6 0,-1 1 0,0 0-38,-14 7 1,-1 0 0,1 0-1,-1 1 1,16-7 0,0 0 0,-1 0 57,-5 2 1,0 1 0,-1 0 0,2 0 0,0 1-1,0-1-146,-1 2 0,0 1 0,-1 0 0,-1 0 0,0 1 0,-1-1-198,-1 2 1,0 1 0,0-1-1,-1 2 1,0 1 0,-1-1-58,-2 1 1,0 0 0,-1 0 0,-1 1-1,-1 1 1,0 0 10,19-8 0,0 2 0,-3 3 1,0 1-394,-1 3 0,0 1 0,-8 1 1,-1 0 482,-4 0 1,-3 1 221,-6 2 0,-1 1 0,1 0 0,0 1 0,26 0 0,-3 2 0</inkml:trace>
  <inkml:trace contextRef="#ctx0" brushRef="#br0" timeOffset="9">744 5593 7851,'-12'5'0,"0"-1"2123,5 0-1628,18-15-89,4 3 325,21-21 0,2 5 44,12-13-1897,11 3 1297,-28 10 0,2-1 0,7 1 0,2-1 303,1-4 0,1 0 0,7-3 0,3 0-291,3-3 0,2 0 0,-19 13 0,1 0 0,0 0-26,2-2 1,0-2 0,1 2 0,1 0-1,0 0 1,0 0-44,-1-1 0,1 0 1,1 1-1,4-3 1,2 1-1,-1 0-506,1 0 1,-1 0-1,2-1 1,2 0-1,0-2 1,1 1 411,-1 1 0,-1-1 1,1 1-1,0-1 0,0 1 1,1 0-72,0 0 1,0-1 0,-1 1 0,1-1 0,0 1 0,0-1-6,0-1 1,0 0 0,0 0 0,-1 0 0,-1 0 0,0 0 51,1 0 0,0 0 0,-1 1 0,-2 0 0,0 2 0,-1 0-44,0 1 1,-1 0-1,0 0 1,1 0-1,0-1 1,0 0-219,-3 2 0,-1 1 0,1 0 0,-1-2 0,-1 0 0,1 0 2,-2 3 0,0 0 0,-1 0 0,-1 0 0,-1 0 0,0 0-78,-1 1 1,0 0 0,-1 1-1,18-9 1,0 0-404,-2 0 1,0 0 0,-7 5 0,0 0 225,-3-1 0,-1 0 1,-5 3-1,-2-1 515,-2 0 0,-1 1 0,-2 0 0,0 2 0,-2 3 0,0 1 0,2 1 0,-1 0 0</inkml:trace>
  <inkml:trace contextRef="#ctx0" brushRef="#br0" timeOffset="10">23794 3311 8153,'-13'0'91,"1"0"278,-1 0 227,6 0-322,2 6 0,5-3 391,0 5-336,0 0 1,0 6 46,0 3 1,1 0-135,3 4 0,-1 4-87,5 0 0,-3 0 48,3 3 0,0 3-530,5-2 1,-1 0 273,0-5 1,1 1-244,-1 0 0,2-1-78,2-4 0,0 2-324,4-5 0,-5-1-147,2-3 0,1 0 41,-2 4 804,1-3 0,-5 4 0,1-6 0</inkml:trace>
  <inkml:trace contextRef="#ctx0" brushRef="#br0" timeOffset="11">23570 3845 8289,'0'-18'0,"6"-1"1171,2-6-714,3 0 1,3 4 595,2 1-651,-2-1 1,10-4 184,-4 0-910,4 0 297,0 1 1,1 0 263,0 4-1365,0-4 902,0 10 0,-5-5 224,1 3-1694,-6 7 1178,9-7 1,-9 10 516,6-2 0,-6-3 0,3 4 0</inkml:trace>
  <inkml:trace contextRef="#ctx0" brushRef="#br0" timeOffset="12">23545 3646 8225,'0'-8'108,"0"0"-108,0 5 522,6-3 1,-2 6 221,8 0-499,-2 0 166,14 0 0,-5 0 113,6 0-275,5 0-395,-4 6 1,9-3 107,-6 5-650,5-5 526,-2 8 1,1-6-606,0 4 1,-1 0 404,1-5 0,3 0-566,-3-4 928,-3 0 0,6 6 0,-5 1 0</inkml:trace>
  <inkml:trace contextRef="#ctx0" brushRef="#br0" timeOffset="13">23918 3299 8945,'-7'12'604,"-4"6"-510,2 3 0,-2 8 180,-1 4 0,0 4-245,-1 5 0,1 0-156,-1 4 0,2 1-233,3-6 0,-2 4-217,6-3 0,0 3 322,4-3 1,0-1 254,0-4 0,0 0 0,0 1 0</inkml:trace>
  <inkml:trace contextRef="#ctx0" brushRef="#br0" timeOffset="14">24451 3386 8084,'0'18'755,"-1"-3"-479,-4 6-125,4 5 1,-9 5-266,6 7 1,-4-3 108,4-1 0,-4 0-319,4-5 0,-1 0 186,5-4 0,0 0-146,0-1 0,0-4-17,0-4 301,0-2 0,0-7 0,0-2 0</inkml:trace>
  <inkml:trace contextRef="#ctx0" brushRef="#br0" timeOffset="15">24315 3336 8122,'-11'-1'-535,"2"-3"1054,4 2 1,5-9-86,0 3 0,5-3-140,4-1 0,3-1-40,4 1 0,4-2-281,5-3 1,-1 4-52,1-4 1,0 3-99,0 2 1,0 4-58,-1-1 0,-3 7 162,0-2 0,-6 4-131,1 4 1,-6 3 18,-2 5 1,-5 2 75,1 2 1,-2-1 37,-2 6 0,-2-2 132,-2 2 0,-3 3 272,-5-4 0,4 4-112,-1 0 1,1 1 53,-4 0 0,-1 0-42,1 0 1,1-1-108,3 1 1,-2-1 17,6-4 1,0-2-267,4-5 0,0-1 90,0 0 1,0 1-90,0-1 1,5-3-42,3-1 1,2 0-29,-2 4 1,3-3-270,-2-1 315,-4 0 1,2 5 103,-3-1-42,-2 1 0,2-1 149,-8 0 0,1-3-65,-5-1 1,-2-1 100,-7 1 1,2 2 51,-6-6 1,5 0-149,-5-4 0,1 0 49,-5 0 0,0 0-19,0 0 1,6-4-164,2 0 0,4-5 94,0 5 1,5-4-594,0 4 249,5-6 0,-3 7-74,6-5 1,4 4 61,1-4 0,8 4 386,0-5 0,7 1 0,0-4 0</inkml:trace>
  <inkml:trace contextRef="#ctx0" brushRef="#br0" timeOffset="16">24761 3696 7602,'8'-6'166,"1"-2"1,-1-3-113,4-1 0,-1-1-137,-2 1 0,0-2 74,-5-2 0,5 2-70,-5-3 1,0-1 115,-4 2-154,0-1 0,-1 5 138,-4-1 0,3 7-20,-7 1 0,1 4 170,-4 1 0,-2 1-107,-3 4 0,4 3 149,-4 8 1,-1 0-47,2 4 1,-1 5 88,5 4 1,-1 4-35,1-4 0,1 3-43,3-8 1,-2 4-154,6-7 1,1-3-167,7-2 0,3-3-430,5-5 0,6-3 324,3-5 0,3-2 246,0-7 0,7-4 0,0-12 0</inkml:trace>
  <inkml:trace contextRef="#ctx0" brushRef="#br0" timeOffset="17">25059 3535 8125,'-6'12'0,"4"2"-193,-7 2 1,2 4 138,-1 4 0,-1 5 774,4 0-307,-4 6-896,7-3 688,-3 10-52,5-3 1,-2 4-139,-2-6 0,3 0 136,-3 0 0,2-4-338,2 0 0,0-5 128,0 1 1,0-7-190,0-1 141,0-6 89,-5 3 0,-2-12 445,-5-1 0,-1-5-394,1-5 1,-1-6 8,1-5 0,-5-6 5,1 1 0,-1-2-131,5-2 0,4-4 96,-1 0 0,7-1-178,-2 1 1,2 3 102,2-3 1,0 4 77,0 4 1,6-1-46,2 6 1,3-2 4,1 1 0,5 3-79,-1-2 1,2 2 75,-1 2 1,2-1-167,6 1 1,-4 1 104,-1 3 0,0-2 12,0 6 1,0 0 56,-4 4 1,-2 0 2,3 0 0,-4 1 17,0 3 0,-5-1-67,0 5 1,-1 0 226,1 5 0,2 3-95,-6 1 0,2 0 133,-2-5 1,-3 0 17,3 1-31,3-1 1,-4-1 90,5-3-183,-5-2 1,4-7 51,-3-4-358,-3 4 276,5-10 1,-6 3-47,0-9 0,0 3 45,0-2 0,-4-2-179,0 1 1,0-3 81,4 3 0,-5 1-106,1 3 0,0 1 101,4-1 0,0 1 35,0 0 1,0 3 222,0 1-226,0 5 1,4-4-159,0 3 1,6 3 104,-2-3 1,3 2-79,2 2 0,-1 0 125,1 0 0,-1 0-184,0 0 0,2-4 128,3 0 0,-4 0 37,4 4 1,-2 0 70,2 0 0,-3 0-101,2 0 150,-2 0 1,-2 0-134,1 0-35,-1 0 1,-4 0 83,1 0-157,-7 0 1,4-1-21,-6-3 71,0 2 151,0-3 0,-2 5-104,-2 0 1,2 1 306,-7 3 0,2-1-89,-1 5 0,-3 0 186,3 5 1,1 1-80,-1 2 1,1-2 17,-1 3 0,1 0 115,3 0 1,2-1-157,-2-3 1,3-1-178,1 1 0,5-5 114,3 0 0,-1-5-240,2 1 0,-1-2 62,4-2 0,1 0-174,-1 0 0,0-6 72,1-2 1,-1 1-32,1-1 0,-5-1-138,0-3 0,-1-1 116,1 1 0,3 1-280,-2 3 129,-4 2 433,6 6-217,-9 0 1,7 2 325,-5 2 0,1-1 47,-5 5 1,0-4 50,0 4 0,0-4 22,0 5-132,5-1 1,-2 3 202,5-3-189,-5 3 18,8-9-414,-4 3 114,5-5 1,-4 0 254,1 0-545,-1 0 216,-1 0 0,4 0 98,-3 0-195,-2 0-18,5-5 243,-4 3-46,5-9 1,-4 8 85,1-5 1,-5 5-98,4-1 94,-5 3-35,8-5 184,-4 5-125,-1-5 0,1 6 288,-2 0-241,-4 0-76,4 0 1,0 2-185,-1 2 180,0-3-390,1 5 0,-2-6-28,5 0-261,-5 0 1,4 0-576,-3 0-388,-3 0 900,11 0 699,-6 0 0,7 0 0,-1 0 0</inkml:trace>
  <inkml:trace contextRef="#ctx0" brushRef="#br0" timeOffset="18">25989 3547 8125,'0'-7'0,"0"2"411,6-1-146,-5 5 1,6-5 93,-3 6-204,3-5 204,5 3-367,1-3 45,-1 5 1,1-4-81,-1 0 1,-4-1 92,1 5 0,-5 0-96,4 0 164,-5 0-183,2 6 0,-5 1 117,0 5 0,-5 1-2,-3-1 0,1 5 63,-2-1 0,5 1 117,-4-5 1,4 0 359,-4 1-364,5 5 1,-3-4 186,6 2-68,0-2-261,0-2 57,6-5 1,-3 3 154,5-6-574,-5 0 202,8-4 0,-5 0-435,7 0 318,-6 0 40,4 0 1,-4-4-268,5 0 275,1 0 1,-1 0-388,0-1 0,-3-3 170,-1 4 0,0-4-1069,5 4 895,-1-6 0,0 4 536,1-2 0,-1-3 0,1 4 0</inkml:trace>
  <inkml:trace contextRef="#ctx0" brushRef="#br0" timeOffset="19">26386 3572 9062,'0'7'1920,"0"-2"-1268,0 1-216,6-5 4,1 5-261,5-6 0,0 0-554,1 0 306,-1 0 1,1 0-33,-1 0 1,2 0 171,2 0 1,-2-2-351,3-2 1,-4-1 74,0-4 0,-1 0-53,1 5 1,-2-2-127,-3 2 259,3 3 101,-4-5 1,0 7 36,-3 4 1,1 1 22,0 7 0,-1 5 2,-4 2 0,1 4 110,3 1 0,-2 4-88,2 0 1,-3 4 169,-1-4 0,0 5-111,0-1 1,0 2 235,0-2 0,-1 5-66,-3-5 1,1 4-44,-5-8 0,3 6-96,-3-2 1,0-1-128,-4 1 1,3-10-17,1 2 1,0-9 89,-5 1 1,1-7-185,-1-2 1,1-5 24,0 1 0,-5-4-101,1-4 1,-2-5 36,1-7 0,3 5-373,-2-6 0,2 6-42,2-5 1,-1 1-244,1-2 1,5 3-216,3-2 1,2 2 997,2 2 0,0-1 0,0 1 0</inkml:trace>
  <inkml:trace contextRef="#ctx0" brushRef="#br0" timeOffset="20">27230 3497 8140,'0'-12'173,"-6"5"455,5-4-212,-5 10 0,2-3-288,0 8 1,0 3 84,4 5 1,0 6-50,0 3 0,0-2 91,0 2 1,0-1-43,0 5 0,0-1-53,0-4 0,0 2-142,0-5-380,5-1 0,2-5 231,6-2 0,-1-4-230,1-5 0,3-4 185,1 0 1,3-10-222,-3 2 0,-1-4 93,-3 4 0,-1-2 62,1-2 0,-2 2 174,-3-3 1,2 8 131,-6 1-119,0 5 412,-4-8-128,0 9 0,0-2-77,0 8 1,0 3 239,0 6 0,0-1-117,0 0 0,0 1-47,0-1 0,0 1-65,0-1-177,0 0 0,5 0-98,4-4 0,2-3-804,1-5 715,0 0-1013,1 0 787,-1 0 0,5-4-72,-1 0-299,1-6 798,-5 9 0,1-10 0,-1 4 0</inkml:trace>
  <inkml:trace contextRef="#ctx0" brushRef="#br0" timeOffset="21">27689 3646 8140,'7'0'-125,"4"0"244,-10 0 242,5 0 13,-1-5-324,2-2 1,0-6 309,-3 1-995,3 0 499,-6 5 0,5-4 55,-6 2-192,0-2 121,0 5 24,-6-5 220,-1 9-104,1-3 1,-6 5 170,4 0 1,-3 0-40,-1 0 0,-1 7 60,1 5 1,0 2 3,-1 6 0,2-3 164,3 4 0,-2-6-61,6 1 1,0 2 204,4-1-537,0-1 40,0-3 15,5-6-202,2-2 159,6-5 1,-1 0 23,1 0 1,3-1-113,1-3 0,3-3 11,-3-6-358,-1 1 246,2 5 1,-8-4-104,2 3 1,-2 2-42,-3-5-18,4 10 277,-10-5-59,5 6 264,-1 0-86,-3 0 0,3 2-226,-5 2 436,0-3-162,0 10 1,0-4-93,0 5 1,-4-3-31,0-1 0,0 0 68,4 5-379,0-1 185,5-5 0,-2 3-504,5-6 692,1 0 0,3-4 0,0 0 0</inkml:trace>
  <inkml:trace contextRef="#ctx0" brushRef="#br0" timeOffset="22">28049 3423 8140,'-13'12'12,"1"1"189,-1-1 1,5 5 283,0-1-305,5 1 1,-7-5-137,6 1 1,-4-1 15,4 0-206,0 1 0,4-5 127,0 0 103,0-5 175,0 3-328,0-6 1,0 1 42,0 3 0,1-1 72,3 5 0,-2-4-23,2 5 1,-2-5 24,3 4 30,-4 0 0,5 5-37,-6-1 1,0-4 227,0 1-155,0-1-14,0 4 1,1 1 16,3-1 0,-3-4-2,4 1 1,-4-5 159,-1 4 40,0 0-388,5 5 160,-3-1-200,3-5 253,-5-1 60,0-6-3956,0 0 3074,6 0 682,-5-6 0,10-1 0,-4-5 0</inkml:trace>
  <inkml:trace contextRef="#ctx0" brushRef="#br0" timeOffset="23">28049 3559 8140,'0'-6'-1735,"0"-5"1452,0 4 372,0 0 867,-6-4-347,5 9 16,-5-9-391,6 10 137,0-5-102,-5 6-287,3 0 149,-3 0 0,-1 6 17,-2 2 1,1 3 109,-1 2-14,5-1-67,-8 0-52,4 6 1,-1-2 94,0 4-15,-1-5-102,2 9 1,-2-9 25,5 6 0,-1-6 8,5 1 1,0 2-74,0-1-77,0-1 132,0-3 1,6-1-277,2 1 95,3-7 0,3 4-629,3-6 500,-4 0 0,7-4-103,-4 0-773,-2 0 673,9 0 1,-9 0-60,3 0 1,-2-5-482,1-3 934,-2-3 0,4-7 0,-5-2 0</inkml:trace>
  <inkml:trace contextRef="#ctx0" brushRef="#br0" timeOffset="24">28334 3026 8180,'0'-19'-941,"-6"6"0,5 9 1501,-3 8-290,-3 3 1,0 7 39,-5 3 1,-1 3 61,1 9 1,-5 3-13,1 5-222,-1 0 0,1 1 98,-1-1-197,1 6 79,3-5 0,2 3 157,3-7-699,2 1 317,1-8 0,3 3-417,-2-5 357,8-6 1,-1 3 61,6-5 1,-1-5-231,4-4 336,1-5-260,-1 8 195,0-10 1,1 9 19,-1-6 0,-1 2 98,-2-2 1,2-3-190,-3 3 730,-3 3-407,6-5 1,-8 7 523,5-5-452,-5 6 1,4-4 135,-3 2-302,-2 3 36,3-4 1,-1 5-241,0 1 96,0-1 0,1-4 208,-1 0-863,0 1 487,1 3 1,-2-4-1199,5 1 920,-5-1 1,8 0-60,-3 0 519,-2-5 0,11 8 0,-4-4 0</inkml:trace>
  <inkml:trace contextRef="#ctx0" brushRef="#br0" timeOffset="25">29215 3274 8133,'-13'0'0,"1"0"0,-1 0 0,5 6 415,0 2-235,0 3 0,-3 3-70,2 2 0,0 5 101,5 8 1,-5-1-96,5 5 1,0-4 114,4 4 1,0-2-125,0 2 0,0 2-80,0-6 0,0 0-219,0-5 0,4-3 77,0 0 0,0-6-248,-4 2-321,0-4 96,6 0 1,-3-6 78,5-3 509,-5-3 0,8-12 0,-4-3 0</inkml:trace>
  <inkml:trace contextRef="#ctx0" brushRef="#br0" timeOffset="26">28867 3336 8133,'-19'-12'-27,"1"-1"0,6-3 87,-1-1 0,6 1 112,3 3 559,3-5-353,6 5 0,6-9-96,6 5-112,11-5 0,-6 3-101,11-6 1,0 2 167,4 2 0,6-1-297,2 5 1,2 5 87,-1 4 0,0 5-371,-4-1 1,-5 4 56,-4 4 1,-5 3-57,1 5 0,-10 6 96,-7 3 0,-5-2 114,-7 2 0,-5-1 236,-4 5 1,-7 0-152,-5 0 1,-2 0 545,-2-1 1,0 5-226,0 0 1,0-4 45,1-4 1,4-5-131,4 5-742,2-6 55,7 3-138,2-6 0,14-3-100,4-1 0,7-4 277,1 4 0,2-3 458,2 3 0,6 0 0,0 4 0</inkml:trace>
  <inkml:trace contextRef="#ctx0" brushRef="#br0" timeOffset="27">29537 3510 8133,'0'-13'-121,"-4"5"125,0 0 1,-2 5 2,2-1 0,2 3 233,-7 1-378,1 0 105,1 0 1,-4 0 419,3 0-173,-3 5 0,-2 2-33,1 5 1,0 2 5,-1 3 1,5-2-28,0 6 0,-1-1-43,-3 5 1,5-1-65,3-4-76,3 4 160,1-11 0,0 9 25,0-5 1,4-5 51,0-3-589,5-7 253,-2 4 1,6-6 96,-1 0 107,1 0-29,-1-6 0,0-5 31,1-5-303,-1-6 116,-5 2 1,4-4-115,-3-1 222,-2 0 5,-1 0 1,-5 0-256,0 1 219,0-1 22,0 6-261,0 1-51,0 5 332,0 1 125,-5 5 0,2 1-225,-5 6 365,5 6-135,-2 1 0,5 5-173,0 1 70,0-1-20,0 6 0,1-3-320,3 6 149,3-6-1,5 3-71,1 0 100,-1-4 1,-4 3 79,1-4-174,-1-6 95,4 4-17,1-4 263,-1 0-40,-5-2 107,4-5 58,-4 0-264,0 0 1,3-1 293,-6-3-224,0-3-55,-4-6 429,0 1-240,0-1 1,0 1 87,0 0-164,0-1 1,0 1 57,0-1-305,0 7 274,0-5 1,0 9-597,0-3 201,0 5-241,0 0 231,5 0 1,2 0-692,0 0 603,10 0 0,-9 0-223,8 0-241,-2 0 407,4 0 407,-4 0 0,9-6 0,-3-1 0</inkml:trace>
  <inkml:trace contextRef="#ctx0" brushRef="#br0" timeOffset="28">30058 3398 8003,'-12'0'999,"-1"0"-214,1 0-401,5 0 0,-4 4-130,3 1-256,-3 4 162,-2-2 1,1 5 30,0 1 0,3-1-38,1 1 0,4-1-118,-4 0 1,5 1 30,-1-1 1,2 5-127,2-1 0,0 1-242,0-5 230,0 6 0,2-4-63,2 3 1,-1-4-153,5 0 106,-5-6-92,8 4 259,-10-5 1,5 3-19,-6-1 1,0-4-54,0 4-24,0-5 256,0 3-19,-6-6 90,-1 5-230,-5-3-98,-1 3-82,-5-5 0,5-4-12,-4 0 0,5-2-299,3 2 0,4 1 53,5-5-360,0 5 82,0-2 30,0-1 698,0-1 0,5-5 0,2 0 0</inkml:trace>
  <inkml:trace contextRef="#ctx0" brushRef="#br0" timeOffset="29">30071 3597 8133,'-9'20'-218,"1"1"241,0-6 0,1 7 252,3-5 177,2 5-166,2-8 0,0 4 74,0-6-275,6-5 95,1-2 0,5-5 21,1 0 0,5-7-64,2-5 0,1-7-199,4-10 64,-3-8-127,8-8 0,-1-4-543,0-1-515,0 1 1020,-4-1-1572,5-5 1583,-4-2 1,9 0-62,-6-1 1,-6 0-117,-6-4 1,-5 1 206,-4 3 0,-2 9 34,-6 7 0,0 11 292,0 6 0,-7 6 260,-5 6 1,-6 8 13,-7 5 1,-1 11-125,-3 9 1,-3 5 231,-5 4 174,0 3-501,5 5 275,-4 0-255,15 0 1,-6 1 156,10-1-566,6-6 168,6 0 1,5-6-477,0-1 237,11-4 101,-3-2 1,15-6 349,-2 0 0,2 1-269,2-1-494,0 1 331,0-6 0,0 4 360,0-3-515,-1-3 252,-4 6 1,-2-4-37,-6 6 220,0-1-188,1 0 1,-6 5 406,-3 0-152,-3-1-19,-1 2 1,-1-3 55,-3 6 1,1-5-190,-5 5 483,-1 0-307,-3 3 0,1 0 150,3-3-430,-3 2 87,9-4 0,-7 2-282,4 0 142,1-6 88,4 8 0,6-10-152,2-1 1,5 0 36,3-3 1,3-4 43,6-1 0,0-4-43,0-4 0,4-3-15,0-5 0,0-2 0,-5-2 1,1-2 36,0-3 0,-6-2 39,-2 2 0,-3-3 10,-2 0 0,-5 3-228,-3 0 0,-2 2-1036,-2-2 1362,0 3 0,-6 1 0,-1 7 0,-5-3 0,-1 9 0,1 0 0,-1 4 0,1 4 0,0 5 0,-1 7 0,5 3-69,0 6 0,1 0 1,-1 0 1,2 0 159,6-1 1,0 1-55,0 0 0,1-1 70,4-4 0,1 2-24,7-5 0,3 3 2,1-3 0,4 0-36,-5-5-50,6 0 0,-2 1 0,4-1 0</inkml:trace>
  <inkml:trace contextRef="#ctx0" brushRef="#br0" timeOffset="30">31721 2753 8215,'-13'0'0,"1"6"55,-1 2 10,1 3 1,0 8 0,-2 8 170,-3 8 1,-2 8-29,-6 7 1,-5 6-464,-3 6 0,17-28 1,0 0 395,-1 3 0,1 0-777,2-2 0,0-1 737,-1 3 0,0-1 1,-10 28-132,13-31 1,-1 0 0,-11 30-544,-1-1 1,5-1-710,4-3 668,8-9 368,-3-1 1,9-9-539,-2 2 784,3-8 0,1-2 0,0-6 0,0-1 0,0 1 0</inkml:trace>
  <inkml:trace contextRef="#ctx0" brushRef="#br0" timeOffset="31">31820 2828 8145,'-6'12'-1210,"-1"1"2042,0-1-522,-4 11 1,0 4-55,-5 10 0,-1 7-112,5 5 1,-5 1 90,1 4-1943,-6 2 1815,3 1 0,-1-1-136,4-2-147,2-8 158,7-4 1,1-10-154,6-3 0,0-4 124,0-5 1,0-2-146,0-5 0,2-2 127,2-3 1052,-3-3-1022,5 1 853,-1-5-901,-3 5 41,3-6 1,1 0 127,2 0 56,-2-6-173,5 5 378,-10-5-203,10 6 1,-8-4-13,5 0 196,-5 0-139,8-1 1,-8 3-75,5-2-135,0 3 101,5-5 0,-5 1 69,0-4-216,0-7 133,10 8 0,-4-14 7,3 5 0,-4-5-50,0 1 1,-1-2-117,1-2 1,3-5-22,1-3 1,1 0-237,-2-5 0,-1 5 96,6-4 1,-4 4-85,3 4 0,-5 7 96,2-3-162,-3 3 145,-2 3 1,0 1-330,1 6 332,-6-1-107,4 6 362,-10 2 0,10 5 0,-9 0 0,3 0 0,-5 0 0</inkml:trace>
  <inkml:trace contextRef="#ctx0" brushRef="#br0" timeOffset="32">32242 3076 8145,'12'-25'0,"-1"2"0,-3 2-673,3 3 391,-9 6 1,7 3 1120,-5 1-520,1 5 0,-5-1 22,0 8-246,0 9 0,-6 6-126,-1 6 110,-5 0 1,-1 5 78,1 3-248,0 3 65,-1 1 1,-3 4 107,-1 1 1,-4 3-8,5-4 0,1-1-147,6-6 1,0 0 78,5-5 0,-5-6-101,5-6 1,0-3-3,4-2 207,0 0-104,6-5 0,1-1 7,5-6 162,0 0-81,1-6 0,1-1-78,2-5 0,-1-2 1,6-2 1,-5-2-260,5-3-15,-6-2 278,9 9 1,-11-4-400,4 6 178,-3 5 198,-2 1 0,-1 12-27,-2 2 0,-4 9 102,-5 3 0,0 4-71,0 0 1,0 1 35,0 0 0,0-4-2,0-1-47,0-4 54,6 1 0,-5-4-56,3-1 42,3-5-23,0 4 1,1-9-7,0 2 0,1-7-8,3-1 250,0-11-114,1 6 0,1-14-46,2 2 101,-2-2-151,4-7 0,-2-2 310,1-5-269,5-1-17,-8 1 1,9 0-203,-2 0 219,2 0-631,-3-1-72,3 7 437,-4-5 1,5 11-333,-4 0 66,4 0 248,-10 12 0,8-5-18,-6 5-587,1 1 814,1 5 0,-4-4 0,3 4 0</inkml:trace>
  <inkml:trace contextRef="#ctx0" brushRef="#br0" timeOffset="33">32998 3460 8096,'0'-12'599,"0"5"-122,6-4-59,-5 10-533,5-5 187,-1 6 223,2 0-786,6 0 410,4 0 0,-1 0-53,4 0 1,0 0-118,0 0 0,4 0 251,-4 0 0,4-5 0,1-2 0</inkml:trace>
  <inkml:trace contextRef="#ctx0" brushRef="#br0" timeOffset="34">25282 4477 8276,'0'-12'-4,"0"-1"-105,0 1 1,0 0 1782,0-1-660,0 1-417,0 5 0,0-4-459,0 3 104,0 2 191,0 1-1058,0 5 744,0 0 0,0 7 0,0 4 0,0 6 0,0 6 262,0 3-360,0 7-529,0 4-320,0 2 214,0 3 0,0 1 0,-1 1 0,-2 2 397,-1-1-129,0-5 0,4 7 1,0-7-1,0-3-63,0-3 0,0-7 0,1-3 1,2-6 408,1-4 0,6-7 0,-9-1 0,10-6 0,-4 0 0</inkml:trace>
  <inkml:trace contextRef="#ctx0" brushRef="#br0" timeOffset="35">24960 4490 8210,'0'-9'89,"0"1"0,1 0 655,3-5-442,3 7 0,10-4-16,-1 6 1,12 0-72,1 4-43,0 0 1,8 0 0,-1 1 161,4 3-661,1 3 346,-4 5 0,0 5 0,1 1-420,-1 1 330,0 7 1,-5 1 0,-3 3-393,-3 0 363,-7-4 0,-1 10 1,-7-3-1,-3 3-331,-3 1 335,-4 1 52,-1-7 1,-6 4-66,-2-6-17,-3 5-107,-1-2 168,-6-1 1,-2 0 79,-4-6 0,-1-2 0,0-2 577,0-5-586,-5-2 1,4-7-8,-3-3-84,-3-3 1,6-2 0,-2-2-1,6-4-213,6-4 149,2-4 1,7-8 141,3 2-401,3-2 0,1 3 323,0-4 1,5-1-579,3 0 260,3 0 403,2 0 0,5 1 0,1-1 0</inkml:trace>
  <inkml:trace contextRef="#ctx0" brushRef="#br0" timeOffset="36">25630 4849 7880,'0'7'-65,"5"4"565,3-3 1,5-2 0,2 0-141,1-1-158,6-4 1,-6 5-315,4-6 79,1-6 1,0 0-56,-1-7 1,0-1 0,2-1 167,-2-1 1,0-6-617,0 1 268,-2-2 165,-5-2-571,-6 5 487,-2-3 0,-1 8 1,0-4-411,-1 1 510,-7 1-51,-3 5 0,-5 5 211,-1 3-92,1 2 1,-5 2-1,-1 3 268,-1 5 1,-2 2-45,-3 11 396,4-1-770,-3 11 1456,4 0-1170,-1 1-49,2 4 1,10-9 0,1 5-27,2-2 0,1-2 227,4-7-595,0 2 262,11-9 1,-2 4-986,12-6 755,0-5 1,8-1-501,-1-6 0,7 0 645,-2 0-30,3-11 179,-4 2 0,3-14 0,-3 4 0</inkml:trace>
  <inkml:trace contextRef="#ctx0" brushRef="#br0" timeOffset="37">26188 4800 7901,'-13'0'344,"1"0"41,0 0 1,-1 0-168,1 0-40,-1 0-467,6 0 0,2 0 141,5 0 224,-6 5 71,5 2-75,-4 0-14,-1 4-83,5-4 59,-5 0 1,2 4-3,0-3 0,0 3 0,4 2 39,0-1-117,0 0 87,0 1 7,0-6 10,5 4 1,-2-6 0,4 5 0,0-3 279,0-2-295,-5-1 0,8-2 180,-6 2 0,2-3-35,-2 3 61,3-2 0,0-2-147,-2 0-1,-5 0-11,6 0 0,-4 0 117,7 0-547,-7 0 218,9-6 83,-4-1 0,2-4-166,-1 3 0,-4-3-65,4 3 245,-5-3-64,3-2 0,-2 1 60,0 0 112,0 5 0,-4-4-130,0 2 0,0 2 227,0-1-226,0 5 201,0-2 1,-1 5 0,-2-1 8,-1-4 247,0 4-150,4-4-354,0 5 858,0 0-615,0 5-109,0-4 0,0 10 89,0-2-85,-6 2 0,5 1 0,-3 1 48,2-1 1,2 0 75,0 1-133,0 5 0,0-5 64,0 4 0,0-3-149,0-2-58,6 1-510,-5-7 0,10 4 374,-3-6 246,3 6 0,2-9-857,-1 3 1,2-2 205,2-2 0,-2 0-51,3 0 0,-3-2 699,-2-2 0,6-3 0,1-5 0</inkml:trace>
  <inkml:trace contextRef="#ctx0" brushRef="#br0" timeOffset="38">26696 4341 8314,'0'7'-451,"-5"4"0,-1-4 1525,-2 5-677,-3 0 1,3 8 0,-7 5 318,-2 6-470,-5 5-46,8 1 0,-8 0 11,6 1-119,-6-1 0,8 0 0,-3 0 1,5-1 223,4-3-270,-3 3 95,4-4 0,0-2 0,3-4 187,2-4-105,2-7-186,0 3 1,4-5 61,1-1 0,6-4 146,1 1-635,0-7 274,12 4 1,-5-6-16,6 0 0,1-4-161,3 0 1,-3-5-797,3 5 1,-3-4 58,-1 4 1029,5 0 0,-3-2 0,3-1 0</inkml:trace>
  <inkml:trace contextRef="#ctx0" brushRef="#br0" timeOffset="39">27714 4601 8152,'0'-19'-738,"0"1"582,0 6 1,5 1 154,3 2 440,-2-2 0,5 4 193,-3-5-597,3 0 180,2-1-43,-1 6-275,0-4 0,6 4 245,-4 1-202,4-5 1,-6 9-1,1-2 286,-1 3-357,1 1 283,-6 0-212,4 5 0,-10 2 94,3 5 0,-4 1 1,-4 1 397,-4 2-389,-3 3 324,-7 6 1,0 1-295,-3 3 0,-4-1 15,1 5 0,-1 0 99,-4 4 1,-2 1 0,3-1-100,0 0 26,2 0 1,6-4-203,4 0 1,4-7-368,3-1 53,4 0 1,10-13-55,4 1 0,6-6 195,1-7 0,10-2-21,-1-2 1,7-3-182,-3-5 1,5-5 170,-1 1 1,2-6-1,-2 3 292,-4-1 0,1-3 0,-1 2-83,-5-2 1,-2-2 82,-6 0 0,6 6 0,-8-5-21,4 5 0,-11-4 4,-3 2 1,-3 3 314,-1 6 1,-1-1-1,-3 2 25,-4 3 0,-3 2 246,-2 6-326,1 0 0,-1 7 0,0 4 76,-4 5 1,3 6 77,-2-2-226,7 4-6,-2 1 1,6-1 146,-3 1-116,2 0-21,6-6 0,0 3-293,0-5 120,6-1 0,2-7 0,7-3-90,2 0 64,5-2 1,-3-5-1,4-3-24,-2-5-17,2-2 0,-5-5 75,3-1 1,-3-5 5,-6 2 0,1-3 11,-1 3 0,-5-4 13,-3 4-79,-2 2 1,-2-4 93,0 5-120,0 1 1,-6 5 0,-2 1 88,-3 2 0,-2 5-231,1-1 0,0 4-18,-1 4 0,1 3-146,-1 5 0,1 1 13,0-1 0,3 0 78,1 1 1,5-1-330,-1 1 1,3-1 608,1 1 0,5-1 0,2 0 0</inkml:trace>
  <inkml:trace contextRef="#ctx0" brushRef="#br0" timeOffset="40">28446 4514 8152,'0'-12'0,"-2"5"195,-2 3 167,3 3-37,-5 12-129,1-3 1,2 20 39,-5-4-127,-1 9 0,-2-1 1,2 4-6,0-3 1,2 3 78,-1-3 0,1-1-705,3 1 0,3-4 328,-3 4 1,2-6-280,2 2 0,0-4 473,0-4 0,0 2 0,0-4 0</inkml:trace>
  <inkml:trace contextRef="#ctx0" brushRef="#br0" timeOffset="41">28632 4589 8026,'4'-13'0,"0"1"21,0 0 1,0 3 48,0 1 102,6 0 0,-5 0-63,4-1 0,2 7 149,-3-3 0,3 0-439,1 1 116,1 0-99,-1 4 151,1 0 35,-6 0 10,4 0-223,-5 0 379,1 0-122,-1 5 6,-6 2-93,0 5 284,0 6-157,-6-4 0,-2 10 0,-7-4 32,-2 4 1,-3 5 0,2 1 274,-2 2-210,0-5 0,-1 8 2,0-6 1,6 0 141,-1-5-173,2-4 246,7 3-127,2-9-114,5 4 0,1-6 63,3 1 0,7-7-242,6-1 0,5-5 134,-2-5-621,9 4 394,-2-10 0,4 8-50,-2-5 1,-1 4-109,5-4 0,0 1-1380,4-2 1059,0-2 1,-4 9-77,0-7 648,-5 7 0,8-9 0,-4 4 0</inkml:trace>
  <inkml:trace contextRef="#ctx0" brushRef="#br0" timeOffset="42">29525 4490 10284,'7'5'602,"4"2"-344,-3 5 1,3 6-103,1 3 1,1 0-160,-1 4 63,6-3-470,1 8 517,6-5 0,0-1-168,0 1 68,5-5 1,2-2-1132,5-1 591,0-8 193,1 7-1369,-1-9 1236,0 6 0,-5-5-544,-3 0 394,-3-5 623,-1 8 0,-6-10 0,-1 5 0</inkml:trace>
  <inkml:trace contextRef="#ctx0" brushRef="#br0" timeOffset="43">29612 4874 8128,'-9'0'0,"1"0"0,0 6-32,1-5 214,-4 5 36,10-1 798,-11-4-167,11 5-591,-4-6 1,6-3-20,3-5 1,4-2-222,9-10-147,2-7 0,12 0 1,0-6-82,1-2 0,7-1-21,-6-1 0,5 1 98,-5 3-1923,-2-2 1625,-1 3 1,-1 0-45,0 3 1,0 4 17,-4 5 1,-2-2 456,-2 5 0,2-5 0,-4 3 0</inkml:trace>
  <inkml:trace contextRef="#ctx0" brushRef="#br0" timeOffset="44">29773 4304 8277,'0'7'-241,"0"4"-275,0-3 242,-6 8 207,5 4 1731,-5 10-1056,1 2 1,4 6 346,-4 4-618,-1-4 0,4 5-385,-2-6 1,3 0 61,1 0 0,4-1-538,0-3 0,4 2 323,-4-6 1,5 4-154,-5-4 0,5-4 177,0-5 1,-2-5-766,1 2 0,-4-5-17,4-3 959,-5 2 0,8-10 0,-4 5 0</inkml:trace>
  <inkml:trace contextRef="#ctx0" brushRef="#br0" timeOffset="45">29475 4837 8160,'26'-12'56,"3"-1"146,3-5 1,7 4 775,2-2-2685,3 2 1933,17-4-456,-9 10 240,14-9 0,-13 10 0,2-4-345,-4 3 1,1-1-195,-6 4 529,-4-4 0,7 2 0,-5-6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441 1 8363,'-13'14'0,"1"3"190,3 2 1,-1 6 0,-5 9 0,1 5 0,-3 7 125,-2 8 1,1 6 0,-7 14 0,-1 1 123,-2 3-278,-1-3 1,1 12-404,4-4 1,-3 2 50,8-1 0,-2-4-214,1-7 0,4-6-387,-4-3 555,10-10 1,-1-5 0,6-10-783,0-10 207,5-8 254,0-6 557,0-7 0,0-8 0,0-8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5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7747,'-8'7'-254,"3"2"254,3 4 1103,2 2-663,0 6 0,0 2 176,0 7-219,0 6-127,0 1-249,0 7 0,7 9 210,3 5-15,-4 1-1633,7 6 1322,-5 1 0,2-6-104,0 4 0,0-4-1013,4-1 1106,-5-7-5,4-1-1585,-12-13 1696,6-2 0,-1-7 0,2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3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 8607,'6'-8'2926,"-4"3"-2607,3 10 0,-3-2-113,-2 7 1,5 0-892,-1 4 0,1 1 412,-5 0 1,0-1-642,0 1 1,2 0 457,3 0 1,-2-1 455,7 1 0,-7 0 0,4-1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5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8378,'17'0'647,"2"0"1065,4 0-1100,7 0 1,1 0 72,3 0-1232,-3-6 484,11 4 1,-4-11-227,6 3 1,0 2-417,0-2 1,-5 5 704,1-4 0,-1-1 0,5-5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6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7900,'0'15'2083,"4"4"-1055,1 1-636,7 12 48,-11-7-251,6 24 1,-7-2-531,0 17 259,0 3 0,0 6-256,0 1 0,-5-2-406,0-4 0,0-2-434,5-7 1,0-4 1177,0-6 0,0 0 0,0-11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6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7900,'15'7'2286,"1"-6"-1615,3 4 0,-1 2 108,7-2-494,-1 0 1,6-5-92,-1 0 0,1 0-142,-1 0 0,2 0-1646,3 0 1146,-3-7 0,5 4-1853,-6-7 2301,-1 7 0,7-10 0,2 5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6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7900,'-9'6'892,"4"4"1,4 11-636,1 9 0,0 12-164,0 12 1,0 11-177,0 9 1,-7 1-356,-2 8 0,0-1 198,0 1-49,-1-3 1,-5 0 0,0 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7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15 559 8051,'-5'-20'0,"0"-1"477,2-2-319,1-1 1,4-1 67,3 1 1,3-1-51,6-4 0,8-6-50,2 1 1,9-5 0,3 3 118,1-2 1,4 1-226,8-2 0,-3 4 74,3 11 1,-10 3-338,-5 6 1,2 7 164,-1 3 0,-1 3-266,-5 2 1,-1 7 170,-3 2 0,-4 11 38,-6 5 0,-6 4 138,1 5 0,-7 4 55,2 6 0,-3 0 307,-2 0 0,-2 7-166,-3 3 1,-3 4 279,-6 6 0,-3 0-166,-2 9 1,2-7-4,-2 7 1,4-14-26,5 0 0,4-10-279,6 0 0,0-10-101,0-5 0,1-3-328,4-1 1,3-3-54,7-2 1,0 1 204,-1-6 0,6-1-70,0-4 1,6 0 79,-2-1 1,-2 1 291,-3 0 0,2-1-120,-1 1 1,-2 1 260,-8 4 1,1 1-23,-6 4 0,0 1 84,-5-6 0,0 4 63,0-4 0,-7 1 225,-2-2 0,-11-2-69,-5 2 0,-4-7-124,-5-2 0,-4-7-344,-6 2 0,-2-4 86,-3-1 0,-8-8-727,-6-6 1,0-8 99,10-7 1,7 4-164,7 1 1,8 1 260,1-1 1,9 2-151,11 8 1,4-1 607,6 0 0,0-6 0,0-2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8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8420,'15'0'1359,"5"-5"-962,-1 0 1,9 0-147,1 5 0,2 0-588,9 0 1,-3 0 225,2 0 0,4 0-1718,-4 0 1829,3 0 0,3 0 0,-1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9.0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1000 177 7224,'0'-30'0,"0"1"-675,0 0 0,-7 1 1141,-2 3 1,-4 6-75,-2 9 1,-6 3-159,-4 7 1,-3 0-38,-1 0 0,-5 12 88,-1 2-40,-5 11 1,7-7 143,-6 6 0,0 6-115,-6 4 0,-2 7-34,3-2 0,-8 10 85,8 5-1398,-4 3 1122,4 2 1,0 5-177,0-1 82,0 8 58,6 2 1,-1 7-43,10 3 35,-4 4-34,17-12-363,1 5 281,8-6 1,7-2-64,0-4-216,14-3 217,-5-12 0,19-4-1,-3-10-42,2-10 158,9-7 1,0-14 175,3-3-51,10-4 0,-9-7-78,9-4 0,-9-10 263,0-4-171,-8-4 0,4-1 336,-6-1-265,-7 1 1,-2-1-186,-7 1 84,-5 0 0,2-1 1105,-6 1-1264,0 6 76,-5 2 0,-7 6 132,-2 0 259,-5 7-209,0-5 1,-1 12 246,0-4-219,1 10 1,-3 4-76,-2 11 1,2 3 3,-2 6 1,2 2 36,3 3-44,6-2 0,-4 3 114,7-5-378,0-7 146,5 4 1,2-10-485,3 2 253,3-9 152,7-3 0,6-7 111,3 0-31,4 0 1,2-2 8,-1-3 1,0-3 62,1-7 0,-1 1 182,1-1-126,-1 0 1,-1 1 29,-4-1-97,-2 0 11,-1 0 0,-5 6 86,4-1-10,-4 7 1,-1-4-15,-1 7 1,-4 0-11,0 0 0,0 0-15,5 0 209,-7 0-237,5 7 0,-7-4-20,4 7 30,3-1 1,-6 1 107,2 0-312,5 0 101,-6 5 1,2-2 49,-1-4 1,1 4-132,5-3 0,-5-2-158,-1 2 148,-5-6 1,9 4-1074,-3-3 878,3-4 0,1 6-419,1-7 1,0 0 279,-1 0 0,1-7-222,0-3 1,1-9 674,4-6 0,3-2 0,6-3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29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530 1 8516,'-15'0'2436,"-6"6"-2274,4 9 1,-10 10-30,2 9-67,-3 10 0,-3 8 52,-3 7 0,-2 1 98,-3 4 1,-2-2-350,7 7 0,-6-1 376,6 6 1,2-12-617,7-3 1,4-7 211,6-3 1,7-2-460,3-12 1,3-3 277,2-7 0,7-4 88,3-6 1,4-5 90,6-1 1,3-5 248,6 1 1,6 1 247,-1-1 1,5 0-296,-5-5 0,2 0 65,-1 0 1,-4 0-20,3 0 1,-3 6-26,-2 4 1,-4 3 14,-1 2 0,-7 5-26,-3-1 1,-4 7-11,-5-1 0,-3 3-15,3 1 0,-10 0 5,-5 1 0,-5 4 1,-4 0 1,-4 1-142,-7-6 0,1 4 137,0-4 0,-6 2-208,1-11 0,0-1-114,4-4 0,1-7-131,-1-3 1,6-10 99,-1-5 1,12-16-14,-1-8 0,9-10-225,0-10 1,5 0 564,5-10 0,10-9 0,7-2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0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 7900,'9'14'0,"4"1"343,-4 0 1,-2 6 523,-2 3 1,-4 4-608,-1 2 0,0 1-30,0 3 0,-6 4-159,-4 6 1,-3 6 109,-2 4 1,2 8-7,3 2 0,-7 8 41,2 1 1,-3 1-333,3 4 1,0 1-110,1-6 0,-1 2-328,0-11 0,6-2-18,-1-8 0,6-5 257,0-10 0,-3-8 194,2-6 0,0-12-263,5 1 636,0-9 1,0 0-108,0-10 1,0-8 19,0-6 0,0-8-6,0 3 1,-1-4-15,-4-1 1,1-7-115,-5-3 0,5 1 19,-1-1 1,4 8 96,1 1 1,0 6-92,0 4 0,5 9 136,0-4-204,6 10 1,-3-1-46,7 6 0,0 1 17,-1 4 1,3-3-129,2 3 0,3-4-1,2-1 1,4-6 91,-4-4 1,4-3 81,1-2 1,1-6-89,-1-3 1,1-4 210,-1-1 1,0-3-40,1-2 0,-2 2 91,-4-8 1,-1 8-197,-3-3 1,-4-1 61,3 2 0,-2-2-78,-2 2 0,-1 8 66,1-4 0,-7 11-38,-3-1 1,2 9 5,-3 1 1,0 8 218,-9 2 1,-3 18 27,-7 12 0,-1 15 71,-4 4 1,2 9-110,-6 5 0,-1 7-20,-4 14 0,1-4-523,3 13 1,-1-13 296,7 3 1,4-8-851,5-6 1,7-4 883,-2-6 0,8 0 0,2 0 0,2-4 0,4-6 0,5-6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1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1604 796 7863,'-89'31'360,"3"1"0,4 4 455,9 2 0,1-4-775,8 5 1,-6 1-463,1 4 1,-3 6-200,-1 4 1,-1 5 239,1 5 0,1-2-50,4 6 276,-4 1 1,11 5 108,-2-1 56,32-33 0,1 0-1479,-22 35 1469,26-29 1,1 1-76,-19 37 0,25-37 0,1 0-168,-17 41 354,4 7-85,8 2 0,4 1-166,9 0 538,3 0-343,7-44 1,0 1 0,3-2 0,1 0 112,0 4 0,2-1-85,6-3 1,2 0-37,0 8 1,3 0 0,5-6-1,3 0 209,1 6 1,2 0-103,4-2 0,3-2-52,5 3 0,2-2 0,2 0 0,2-2 143,-1-1 0,3-2-206,2 2 0,3-2 0,5 0 0,3-2 1,4 2-1,2-1-61,3 0 0,1-1 0,1 2 0,3-2 45,0-3 0,1-3 0,1 0 0,0-1-104,5-2 0,3-1 1,0-2-1,3-1-757,-25-12 0,1 1 0,0-2 804,-1-1 1,1-2 0,0 1 14,-1-1 0,1 0 0,0-1 0,0-2 1,1-2-1,0 1-195,2 0 0,0 0 0,0 0 0,1-2 0,1 0 0,0-1 199,2 2 0,1 0 0,1-2 0,1-1 1,1-1-1,-1-1 60,0 1 0,-1-2 0,1 0 0,1-3 0,0 0 0,0-1-13,0-2 0,0 0 0,1-1 1,0 0-1,0-1 0,0-2 28,2 0 1,1-1 0,-1-1 0,1 0 0,0-1 0,0-1-39,1 0 1,0 0 0,0-1 0,0-2 0,-1 0 0,1-2 40,1 1 0,1-1 0,0-1 0,0-2 0,0 0 0,0-1-210,0-1 0,0 0 0,-1-1 0,2 0 0,0 0 0,0-2 132,-3 0 1,0 0 0,0-1 0,-2 1 0,0 0-1,1-1-49,4-2 0,1-1 0,-1 1 0,-5 0 0,0 1 0,-1-1 22,2-2 1,-1 0-1,1-1 1,1 1 0,1-1-1,-1 0-116,-4 1 0,-2 0 1,2-1-1,2-1 1,2 0-1,-2-1 16,-3 1 0,-2 1 1,0-2-1,1 1 0,0-1 1,0 0 105,-2-1 0,0 1 0,0-1 0,-3 0 0,-1 1 0,0-2 51,-2 0 0,0 0 0,-2 0 0,-1 0 0,0 0 0,-1-1 266,1-1 1,-1-2 0,-1 0-1,23-12 1,-3-1-166,-1-3 0,-3-1 0,-2 2 0,-3-1 72,-5-1 0,-2 0 1,-2 2-1,-1-1 96,-5-2 0,-2-2 0,-5 2 0,-3 0-134,-2-1 1,-2 0 0,-2-2 0,-4 0 237,-6 3 0,-3-2 1,0 0-1,-2-3-315,-5 0 0,-3-1 1,-3-1-1,-2 0-49,-4-1 1,-3 0-1,-2-2 1,-2 0 1,-3 1 0,-3 1 0,-5-4 1,-5-1-95,-3 0 0,-5 0 1,-4-2-1,-5 1 165,-4 1 1,-4 0 0,-3-2 0,-4 0-146,-4-3 0,-3 0 0,-4-3 0,-3 1-41,-5-2 0,-2 3 0,-3 0 0,-1 3 68,-4 1 1,-2 3-1,0 3 1,-3 2 226,-2 0 0,-2 2 1,24 16-1,-1 1 0,-1 1-71,-3 0 0,0 1 0,-1 0 0,-2 0 0,0 1 0,0 1 12,-2 1 0,0 2 1,-1 0-1,-1 1 1,0 1-1,-1 1 21,-3-1 0,-1 1 0,0 0 1,-3 1-1,-1 1 0,0 0-94,-3 0 0,-2 1 1,1 1-1,0 0 1,-1 1-1,1 1 37,0 1 0,0 1 0,0 1 1,-2 0-1,0 0 0,0 2-100,-1 1 0,0 1 0,-1 0 0,-5 1 0,-1 0 0,0 1-147,2 0 0,0 1 0,-1 1 0,-2 1 0,-1 1 0,0 1 105,2 0 1,0 1-1,1 1 1,-2 1-1,1 0 1,0 1-158,3 1 0,1 1 1,-1 1-371,-5 2 1,-2 1-1,1 2 517,6 0 0,1 2 0,-2 1 0,-4 4 1,-2 2-1,1 1-22,3 1 1,0 1 0,1 1-1,3 1 1,1 2 0,0 0-131,3 0 1,1 1 0,-1 0 0,-1 2 0,-2 2 0,2 0 92,3 0 1,0 0 0,0 2 0,1 1 0,0 1 0,1 1-21,2 0 1,1 0-1,1 2-387,1 1 1,1 1 0,2 1 372,2-1 1,2 1 0,1 1 0,-1 2-1,1 2 1,2 0-252,1 0 1,2 0 0,1 1 0,0 2 0,0 1 0,2 1-38,1-1 1,0 2 0,2 0 421,1 0 0,1 0 0,0 1 0,0 1 0,1 1 0,-1 0 0,2 0 0,-1-1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3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8909,'0'14'786,"0"1"-370,0 0 0,0 6-115,0 4 0,0 2-72,0 3 0,0 1-54,0 3 0,0-3-57,0 3 0,5-3-25,0-1 1,7-7 68,-3-4 0,0-4-303,0-5 1,1 1 86,5-6 1,0-2-311,-1-7 1,6-5 118,-1-5 1,1-3-101,-5-2 1,4 1 201,1-7 1,-2 6 103,-8-6 0,3 7 128,-3-1 0,-2 4-102,2 5 1,-6-1-94,6 6 116,-7 0 53,4 5 0,-7 8 40,0 7 1,0 1 195,0 9 0,0-1 69,0 5 1,0 1 83,0-1 1,0-4-480,0-1 0,0-6-662,0 2 1,7-5 681,2-6 7,4-2 0,2-1 0,0 3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2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7861,'6'22'-123,"4"2"127,3 4 1,3 10 546,4 6 1,-1 9-128,11 16 1,-4 13-686,-9-34 0,0 2 0,-1 6 0,-1 2 338,0 3 0,0 1 1,2 2-1,0 2-106,0 3 1,0-1-1,1 1 1,0 0-2,-1 4 0,1 1 1,-1-3-1,1 1-194,2 4 0,0 0 1,-1-2-1,-1-1 220,0-1 1,-1-2 0,-4-2 0,0 0 50,1-1 1,1-2-1,-2-6 1,0 0-489,2 2 0,0 0 0,-1-3 1,-1-1 298,0-1 1,-1 0 0,2-2-1,0-2-478,-2 0 0,0-1 0,14 42 342,-14-44 0,1 0 0,15 43 278,-4-4 0,4-3 0,1 3 0,-4-8 0,-1 8 0,1-8 0,4 4 0,0 4 0,-14-40 0,0 0 0,0 5 0,-1-1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2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1 279 8196,'1'-8'1034,"4"3"0,3 10-586,7 5 1,0 8-353,-1 2 1,8 11 66,2-2-87,4 4 60,1 3 0,1-5-6,-1 3 0,-1-5-111,-4-4 0,4-4 139,-3-6 0,2-2-25,3-3 1,-2-6 5,-4-8 1,4-5-153,-4-5 1,-1-8-385,2-2 348,-1-10 0,6-4-1022,-1-6 736,0 0 1,1-5-1122,-1 0 962,1-7 1,-1 11-142,0-4 464,1 3 1,6-5-1,1-1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3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1206 0 7918,'-5'15'0,"-1"1"0,-2 4 437,-4 4 54,-1 4-272,-2 8 448,-6 2-335,5 12 1,-12 9 19,4 10 0,-9 7-269,-1 3 1,15-32-1,2 2 1,0 1 0,-1 1 156,-1 5 0,-1 1 0,-1 3 0,0 1-405,-1 5 1,0 0-1,-1 0 1,0-1 32,-1 4 1,-1-1 0,1-2 0,1 0-659,-4 8 1,0-1 0,2-3 0,1-1 583,-3 3 1,0-2 0,3-3 0,0-1-261,0 2 0,-1 1 1,2-4-1,1 0 182,-1 4 1,2 0 0,-1-3-1,1 0-71,1-2 0,1-1 0,1-3 0,0 0 355,3-4 0,1 0 0,-1-3 0,0 0 0,-2 4 0,0-1 0,0-3 0,0 0 0,0 0 0,1 0 0,0 1 0,1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3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45 190 7873,'8'-30'85,"-3"1"1,-3 1 508,-2 4 0,0 2 79,0 8-219,0-1-274,-7 0 1,4 7 46,-7 3 1,5 10-1,-5 5 1,7 11-14,-2 9 0,-1 12 107,1 12-134,0 3 0,5 9 27,0 2 0,0 9 0,0 1 0,0 6-232,0-6 0,5 5 55,0-4 0,1-4-617,-1-12 1,2 0 110,2-14 0,5-9 469,-5-10 0,4-4 0,2-11 0,1-4 0,4-11 0,9-8 0,11-7 1472,2-13-1126,9-16 1,1-3-596,7-7-34,6-6 0,0-6-387,4-2 539,-33 32 1,0 0 0,24-30-469,4-2 0,1 3-1768,-1 6 1652,0 0 715,-5 0 0,-1 5 0,1 0 0,0-1 0,0-2 0,-1-2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4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412 44 7929,'0'-14'565,"0"-1"-182,0 7 1,-2 1 221,-3 7-130,4 7-308,-12 14 0,5 7 51,-7 16 0,-1 6 51,-4 19-103,4 6 0,-12 15-354,3 3 0,12-45 0,-1 0 123,-1 3 1,0 1 0,0 4 0,1 1-295,-1-1 1,0 1-1,1 2 1,-1-1-135,0-4 0,1 0 0,2-1 0,1 0-318,-9 45 811,4-3 0,3-5 0,3-4 0,5-11 0,3-11 0,2-12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4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8345,'0'-15'538,"0"15"-823,0 10 0,2 16 44,3 13 0,-3 15 714,2 5 1,-2 18-153,-2 6 0,2 5-1915,3 10 1653,-4 0 1,5-48 0,0 0-152,-4 1 1,1 1 53,2-2 0,1 0 1,2 48-2329,7-10 2366,0-10 0,-1-4 0,1-9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5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0 294 8214,'15'0'1432,"6"5"-283,4 0-729,3 0 0,9-7 24,7-3 1,4-3-135,10-7 0,0-1-810,10-3 1,1-3 310,4-2 1,-4-4-946,0 4 0,-1-4 215,6-2 639,-7 1 1,4 0 0,-4-1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30 8004,'0'-15'1468,"0"7"-928,-7 2 0,6 14-100,-4 7 1,-3 7-3,-2 13 0,-3 9-309,-2 10 41,0 9 0,-1-1 171,-4 7-1971,4 0 1577,-5 4 1,6-9-1177,0 0 885,1-7 1,4 1-119,0-9 1,7-4-444,-2-6 1,3-5 170,2-9 1,2-11 733,3-9 0,3-3 0,7-2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6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104 339 7920,'-15'0'0,"0"0"247,1 0 0,5-2 2,5-3 0,2-3-44,2-7 1,8-6 17,7-3 1,11-4 144,8-2 1,7 1-93,-2 0 0,9 4-1,1 1 1,4 6-279,-4-2 0,0 4 73,-4 1 0,-1 5-305,0 0 1,-2 7 170,-3-2 1,-4 4-156,-11 1 1,-3 1 85,-6 4 0,-2 5-15,-3 10 1,-5 2 62,-10 8 1,-3 4 70,-7 0 0,-1 9 23,-4 1 1,2 2 191,-6 8 0,1 0-50,-2 4 0,4-4-96,6 0 0,1-2-161,-1 2 0,7-3 105,3-7 0,3 0-210,2 0 0,0-1 21,0-4 1,5 2 115,0-7 0,7 0 17,-3-4 1,4-7-1,2-4 1,-2 2 232,-3-1-88,3 0 1,-10-11-166,7 1 596,-7 0-174,4-2-80,-7 5 324,-7-5-356,-1 1 1,-13-3 225,-3-6-227,-4 0 0,-3 0-202,-4 0 1,-4-2 160,-10-2 0,3-5-819,-3-5 1,-1-3 373,1-2 1,0 2-1980,5-2 2233,0 2 0,-7-4 0,-1-2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7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8946,'0'15'1134,"0"6"1,0 2-632,0 7-288,0-1 53,0 7-435,7 2 173,1-1 0,6 9 181,1-7-249,-7 0 88,5-3 1,-1-3 201,3 6-308,9-6 69,-21 3 0,17-9-46,-10-2-131,3 3 229,-5-12 0,3 10-192,-6-6 175,0-1 0,-5-4-179,0 0 0,-1 4 44,-4 1 133,-4 0-1074,-12 1 680,5-5 0,-10 0-23,6-6-945,-6-7 579,3 4 761,-6-7 0,-7-7 0,-2-1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4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1132 82 7762,'0'-15'0,"0"6"0,0-1 0,0 5 0,0-5 1943,0 7-871,0-10-434,0 11-167,0-4-46,0 6 101,0-7-299,0 6-222,0 7 0,0 5-369,0 14 278,0 6 129,7 7 1,-5 12-201,3 4 120,-4 3 1,4 12-270,0 9 1,0 4 220,-5 11 1,0-3-59,0-2 138,0 0 0,-7-1-13,-2-4 0,-6-3-39,-5-6 0,2-6-458,-6 1 314,-1-7 1,-4 2-47,0-11 1,-1-4-116,1-9 0,-1-11 497,1-9 0,-5-11 39,-1-4-313,-6-3 1053,4-9-633,-7-1 0,-2-11 422,-3-1-460,-3-13 0,-5 14-146,3-11 1,-2-1-228,7-3 1,-5 0 442,5 4-2546,7 1 1073,6 6 1160,7 2 0,-6 0 0,4-1 0,8 4 0,9 5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7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0 118 7969,'29'-15'1303,"1"0"-558,6 1-271,-5-1 0,6 2 218,-2 3 0,-4-1-44,3 6-415,4-7 1,-12 11-11,3-4 1,-4 3-1088,-1 2 1,-1 0 57,-3 0 1,-4 0-368,4 0 1,-9 2 536,-1 3 636,0-4 0,4 12 0,1-4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7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0 116 7969,'0'15'0,"0"0"0,0 1 330,0 4 0,0 3 105,0 6 0,0 7 170,0 3 1,0 4-360,0 1 0,0 0-23,0 0 1,0-5-238,0 0 1,2-6 77,3 1 1,-2-9-149,7-6 0,-1-9-43,6-5 0,0-3-163,0-2 0,-1-13 89,1-7 0,5-11 106,-1-3 1,1-12 77,-6 2 1,-4-4-34,0 4 1,-5-3 189,5 3 1,-7-7-79,2 12 1,-3-5 68,-2 10 1,0-1 18,0 6 0,-7 1 152,-3 4 1,2 7-98,-2 8 0,0 5 105,-4-1 1,4 10-368,0 5 1,0 16 125,-4 9 1,-1 5-568,0 4 1,5 7 282,1 3 1,-1 2-606,-5-3 1,7 1 153,3-10 1,3 1-524,2-16 1189,0 4 0,14-17 0,2 5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7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0 7917,'0'17'535,"0"2"1,0 7 157,0 7 1,-6 5-476,-4 6 1,-5 8 1,-4 7 0,-4 13 25,-7 11 1,-1-3-816,-3-2 1,5-4 527,-1-5 0,3-6-1589,7-9 1631,0-10 0,6-8 0,-1-6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8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 7859,'0'-18'1583,"0"3"-1083,0 11 0,7-3-94,3 7 1475,-4 0-1198,7 0 0,-6 7 58,3 2-843,3 11 123,-5-4 0,8 12-2779,4-3 1325,-4-4 1433,12 7 0,-5-6 0,6 8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8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7925,'0'15'4680,"0"0"-3766,0-1 0,0-4-368,0 0 1,0-5 1353,0 5-2020,0-7-1848,0 3-1447,0-6 3415,0 0 0,0-6 0,0-2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9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 7927,'8'2'592,"-3"3"0,-8 3-452,-2 6 1,-7 1 92,2 0 0,-1-1-211,1 1 1,-6 6 53,6 4 144,-6-4-286,8 0 148,-1-6 0,-2 0-55,6-1-395,0 1 110,5 0 167,7-7 1,6 3 70,6-6 34,8 0 1,-5-5-41,8 0 1,-1 0 20,1 0 0,1 0 61,3 0-82,-3 0 60,-2 0 0,-3 0 196,-6 0-109,6 13 1,-11-3-30,0 10 1,-2-2-4,-8 1 1,-1 4-13,-4 7 0,-6-1 0,-4 0 0,-3-4 79,-2-1 0,-4 1-67,-1 4 1,-6-1-254,2-3 1,-9 1-50,-1-7 0,-2-1-66,1-8 1,4 1-476,-3-6 1,3 0 63,2-5 690,-1-6 0,1-2 0,-1-7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9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7959,'14'0'1075,"8"-7"-660,0 5 1,8-9 254,-1 6-371,1 0 0,-1 5-252,0 0 0,1 0-251,-1 0 0,1 0-1117,-1 0 0,5 0 1321,1 0 0,-1 7 0,-5 1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9.6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221 118 8383,'0'-8'2253,"-7"1"-1941,-1 14 1,-7 6-289,0 7 4,-6 6 41,5 3 1,-10 7-173,6 3 70,1 4-11,-3 1 0,8 2 0,-1 3 0,2-5 330,8-5-693,0 3 224,5-11 0,7 0-52,2-6-135,11-14 187,3 9 0,6-18 226,1 3 22,-1-10 1,5-5 19,1-10 1,-1-3 217,-5-6 1,4-7 68,-4-3-215,4-4 0,-17 1 27,4 3 66,-10-4-139,3 12 1,-12-10 193,4 7-411,-3 0 89,-9-2 1,-2 5-45,-11-3 14,4 2 0,-10 3-15,6 0 0,-4 11 95,4 3 1,-5 10-415,6 0 234,-7 4 0,8 7 6,-7 4 0,2 14-211,-1 6 157,-4 9-553,12-1 525,-5 6 1,11 0-34,0 0-995,7 0 1251,-4-6 0,12 2 0,0-5 0,-2-3 0,-1-1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39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30 7924,'6'-15'2572,"-4"7"-1940,4 1-808,-6 21 192,0 2 1,-6 20-1075,-4 3 772,-10 3 0,-4 9 42,-10 3 0,1 3-167,-6 2 0,6-2-34,-1-3 1,3-2 444,1-3 0,-6-3 0,-1 5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40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8874,'8'6'-176,"5"3"0,-10 5 38,7 1 1123,-7 0-633,10 6 1,-9-5 144,6 4-1834,-1 3 1337,6 0 0,6 6 0,2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5.6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544 133 7694,'0'-15'2,"0"1"4,0-1 408,0 7-179,0-5 1,5 5 70,0-7 73,0 0 243,-5 7-324,0-5 0,-6 11-160,-4-3 0,-3 4-98,-2 1 1,0 1 63,1 4 1,-3 3 63,-2 7 0,1 0-218,-7 0 1,1 6 30,-6 3 1,-4 4-71,0 1 1,-1 1 5,6-1 0,0 7 113,-1 3 0,1 10 40,-1 5 0,3 3 106,2 2 1,4 7-60,6 2 0,7 2-42,3-1 1,4-4-64,1-6 0,6-7 78,4-3 1,5-5-287,4-4 1,-1-11-2,7-9 1,-1-6-9,6-4 1,-1-3 187,0-7 1,1-2-38,-1-3 1,5-10 114,1-9 0,-1-9-68,-5-1 1,-4-5 14,-1 4 0,-6 0-12,2 0 1,-4 4 91,-1-3 0,-5 3 2,0 1 1,-7 8 115,2 2 1,-4 4-84,-1 1 0,0 5 243,0 0-386,0 7 0,-4-2 100,-1 10 0,-5 3-59,5 7 1,-5 6 49,5 4 1,-5 2-3,6 3 0,-6-1-13,5 1 0,0-3-12,5-2 1,0 1-29,0-6 1,6-1-66,4-4 0,3-5-90,2 0 1,-4-7 108,4 2 1,-3-4 22,7-1 0,-1-1 1,2-4 1,-2-3 16,6-7 0,-6 0 8,2 1 0,1-1 81,-1 0 0,-1 5-103,-4 1 1,0-1-1,-1-5 0,-4 5-64,0 0 0,-5 7 87,5-2 1,-7 2 273,2-2-180,-4 3 229,-1-4-176,0 6-114,0 0 1,2 5 88,3 0 1,-3 6 82,2-1 1,-2-2 78,-2 2 1,2 0-109,3 4 1,-2 0-86,7-5 0,-5 3 25,4-7 1,1 4-546,5-4 1,1 0 230,4-5 1,-4 0-292,4 0 1,1-5 190,-1 0 0,4-4 25,-4 4 1,1-5-69,-1 5 0,-4-5-7,3 5 0,-2-4-263,-2 4 0,-6 0-208,1 5-715,0-7 1514,5 6 0,-1-12 0,1 4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40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7871,'-8'14'2873,"1"1"-1882,7 0 1,0 0-404,0-1 1,0 1-280,0 0 1,0-1-3022,0 1 2712,-7 0 0,6-14 0,-6-2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41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3575 1 8089,'0'23'-957,"0"-2"0,0-5 1930,0 4 0,-2 8-346,-2 6 0,-3 8-470,-3 2-92,-3 7 0,3 9 104,-9 4 1,2-2-133,-2 7 0,2 6-1397,3 8 1292,-1 4 1,0 9 91,8-45 1,0 1 0,-3 5 0,-2 2 23,0 4 1,0 1 0,-2 3 0,0 0 4,0 4 1,-1 0 0,-3 7 0,0 1-400,-1 9 0,-1 1 1,-2 2-1,0 2 432,6-28 1,-1 0-1,1 1 1,-2 2 0,1 1-1,-1 0-12,-1 2 1,-1 1 0,0 1-1,-1 4 1,0 3 0,0-1 19,0 2 1,0 1 0,-1 0 0,-1 4-1,0 0 1,1 0-332,0 1 1,1-1 0,0 1 0,-2 0 0,0 0 0,0 0 286,2-1 0,0 1 0,0 0 0,-3 8 0,1 1 1,-1 1-264,7-24 1,0 0 0,0 1 0,0 0 0,-2 2 0,0 1 0,-1 0 0,1 0 161,0 0 1,-1 0 0,1 0 0,-1 0-170,-2 2 1,1-1 0,-1 1 0,2 0 196,0 2 1,2-1 0,0 1 0,-2 1-24,-1 2 0,0 0 1,-1 0-1,0 2 1,0 4-1,0 0 1,0 1-1,0 0 81,-2 2 0,-1 0 0,1 1 0,-1-1 11,0 1 0,-1 0 1,1 0-1,-1 0 12,1-2 1,-1 0-1,0-1 1,1 1 0,0-1-1,0 0 1,0 0 0,0 0-6,-1 3 1,0 0 0,0 1-1,1-1-81,1 0 0,2 0 1,-1 1-1,-1 0 47,3-15 1,-1 0 0,0 1 0,0 1 0,1-2 0,2-1 0,0 0 0,0 0 0,0-1 0,0 1-144,-5 18 1,0 0-1,-1 0 1,0-1 62,2-4 0,-1-1 0,0 1 0,1 0 49,3-14 1,1 0-1,0 1 1,0-1-1,1 0 1,-4 13 0,1-1-1,0 0 1,0 1-112,-1 4 1,0 2 0,-1-1 0,2-2 66,1-4 1,0-1-1,1 0 1,-1-1-4,1 0 1,-1 0-1,0-1 1,-1 0-266,1-2 1,0 0-1,0-1 1,0 2 206,1 1 0,1 2 0,-1-1 1,0 0-1,-1 0 0,0 0 1,0 0-1,0 0-24,1-1 1,1 0 0,0 0 0,0-1-215,-1-1 1,1 0 0,0-1 0,-1 1 354,1-3 0,-1 1 0,1 0 0,0-2 0,1-1 0,0-1 0,1 0 0,-1 0 0,-1 1 0,1 0 0,-1-1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0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823 104 7753,'15'-31'0,"0"6"0,-2 7 112,-4 4 195,4 5 86,-11 3-70,5 6-211,-7 0 1,-2 13 95,-3 7 0,-5 7-28,-9 8 0,-4 9 39,-7 10 1,-5 6-54,-5 9 0,-2 6-324,-2 13 1,19-43-1,1 0 149,-1 1 1,1 1 0,-3 1 0,0 0-122,2 4 1,1-1-1,-3 0 1,0-1-122,2 0 0,1-2 1,-1 1-1,-1-1-57,1-1 1,1-1 0,-15 42-148,0 0 0,3-13 122,7-11 1,-2-10 332,11-5 0,-3-5 0,8-5 0,7-4 0,5-4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0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0 8006,'-5'15'0,"-1"1"0,-2 4 0,4 3 1192,-9 13-738,5 1 1,-6 15 4,-1 7 0,-5 8-142,1 12 1,-6 4-1876,6 10 1587,-8 3 1,17-44-1,-1-1-203,-1 1 1,0-1 0,-2-1 0,2 0-67,-8 43 1,-5-2-781,6-12 1020,6-7 0,1-7 0,4-6 0,-5-1 0,-5 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0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89 8295,'21'0'457,"-4"0"1,10 0 19,-2 0 1,7 0-63,3 0-496,6 0 0,-4-7 135,7-2-1789,0 2 432,0-6 1303,1 5 0,5-13 0,2-2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1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0 8403,'0'5'1019,"0"6"-999,0 24 0,-2 4 5,-3 10 1,-5 6-103,-9 14 0,-3-5-166,-2 9 1,-2-4-317,6-1 0,-4-2 245,4-7 0,1-1 314,4 1 0,-6-7 0,-2-1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1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30 133 8006,'-15'-15'2077,"7"7"-842,1 2 96,7 6-467,0 0-869,13 0 1,-1 0 21,12 0-900,1 0 490,4-7 294,7-1 1,-3-2-2065,6 0 1084,-6 1 494,3-6-257,-1 7 1,-4-4 841,4 7 0,-4-6 0,-2 3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1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0 8006,'-6'21'1546,"2"2"-980,-6 7-592,-6 12 98,0 10 1,-17 17-693,4 9-137,-4 4 0,-1 6 535,-1 0 1,1-6-140,5-4 0,1-4-886,4-6 1247,2-9 0,8-2 0,-1-4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2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412 265 7983,'-8'-23'-199,"0"2"-297,3 6 396,3 0 1252,-4 1-694,6-1 0,0 5-184,0 0-187,0 0 0,6-3 2,4 4 1,8-4-233,2 3 0,6-2 59,-2 2 1,6-3 132,4 4 0,4 0 80,6 0 0,-2 4-49,-3-5 1,2 7-83,-6-2 0,-3 3 32,-7 2 0,-4 8 21,-6 7 0,-2 3-27,-4 11 1,-4-1-3,-10 11 0,-3 2-37,-6 8 1,-8 3 55,-2 7 0,-4 5 213,-1 0 0,-6 1-126,1-1 0,1-9 54,9 4 1,-2-5-90,6 0 0,2 1-5,8-6 1,4-5-64,6-4 1,0-8-130,0 3 0,6-4-248,4-2 0,3-5 162,2 1 0,5-7-8,-1 2 0,1-4 91,-5-1 1,-1-1 166,1 1 1,-7 0-99,-3-1 0,-3 1 106,-2 0 0,-9-1 39,-5 1 0,-7 2 240,-9 2 1,-1-3 52,-3 4 1,-4-4-133,-6-1 0,-5 0-315,0-1 1,-6 1 130,1 0 0,1-2-1170,0-3 739,12-4 0,-5-6-1311,17 0 772,-4 0 534,17-6 0,-4-2-680,10-7 1032,4-6 0,6-2 0,0-7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3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8261,'0'-15'1929,"6"7"-1309,-4-5-278,11 11 0,-10-4 87,7 6-1016,0-7 452,4 5 1,3-4 68,2 6-1631,4 0 1124,7 0 0,6 0-875,3 0 1448,-3 0 0,13 0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6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89 7749,'8'-23'0,"0"-2"0,-3 11 1100,-3-4-236,4 16-283,-6-5-334,0 7 0,-1 7-163,-4 3 1,-3 11-232,-7 8 0,0 2 111,0 9 0,1-1 119,-1 5 0,0 0-159,1 0 0,-1 5 60,0 0 0,7-2-39,3-7 1,4 0 9,1-5 0,1-1-62,4-5 0,8-1 124,7-3 0,4-4-2,-4-6 1,6-2 84,-1-3 1,2 1-87,3-6 0,-1 1-11,0-1 0,-1-3 14,-3 3 0,1 1-30,-7-1 0,1 2 37,-5-2 1,-7 3 56,-3 7 1,-4-1-1,-1 1 1,-6 6 107,-4 4 1,-3-2-134,-2 1 0,-4 1-1,-1 4 1,-6-1-187,2-4 0,-4 4 132,-2-4 0,1-2-387,0-3 1,1-4 177,3-5 0,-1-4-523,7-6 0,-1-1 137,5-4 0,7-10-29,3-9 1,4-11 622,1-4 0,13-16 0,3-6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4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1102 44 8093,'-1'-15'0,"-4"2"303,-5 4 1,-5 2 3,-4 7 1,-1 3-72,-9 7 0,-2 6-165,-8 14 0,-10 6-195,0 3 0,-7 5 148,-3 5 0,-1 3-297,-4 7 0,4 6 258,-4 4-161,4 3 1,30-30 0,1 1 280,-1 0 0,1 2-921,-1 4 1,1 0 780,3-4 1,0 0-1,1 2 1,1 1-8,-15 40-161,3 0 112,13-6 0,3-4-855,11-9 827,2-4 1,7-14 210,0-7 0,8-8-138,7-12 341,6-9 1,10-9-309,3-6 1,2-3-87,4-7 402,2-6 1,-4-13 69,6-1-313,0-6 1100,0-1-983,0-7 1,-6-1-95,-4 1 434,-3 7 0,-8-4-545,-4 7 1,-7 6 126,-2 8 0,-7 4-11,2 1 0,-5 7-33,-5 3 0,2 4 54,-7 1 1,-5 8 284,-5 6 0,-1 8-408,2 7 1,-3 2 73,-2 3 0,3 2 0,6 4 0,0-3 93,1-3 0,5-7-85,5 2 0,2-9-125,2-1 0,2-9 109,2-5 1,6-4 2,10-1 1,3-3 4,6-7 0,5-1-32,1-14 0,4 1-25,-5-5 0,0 4-43,-4 1 57,-7 6 1,3-4 421,-7 8-205,1-1 19,-5 7 79,-1 1-200,-5 1-26,4 4 1,-10-3 20,7 10 1,-7-2 88,2 7-301,-3 0 188,-2 5 0,0-1-179,0 1 15,0 0 1,0-1-276,0 1 221,0 0 0,1-2-731,4-3 587,-3 3 1,11-12-469,-3 4 0,-2-3 119,2-2 1,-1-5-20,6 0 0,0-8 627,-1-2 0,8 1 0,1-8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4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471 88 7928,'7'-29'96,"-6"6"0,7 4-96,-3 9 1437,-3 3-879,4 7 1,-7 0 139,-4 0-534,-3 13 1,-13 12-204,-4 19 1,-3 3 130,-1 12 0,-7 3-366,-3 12 0,-2-1-38,2 1 1,-2-1 31,7 1 0,1-3 153,8-2 0,4-7-496,7-13 1,5-6 191,4-14 0,5-6 142,5-4 1,8-9 269,7-5 1,6-3-187,-1-2 1,2 0 355,3 0 0,-1 0 129,1 0 1,-1 0-158,0 0 0,-4 1-37,-1 4 1,-11 3 126,2 7 1,-10 1-12,0 4 0,-3 3 41,-2 6 0,-12 7 43,-3 3 0,-9-1-84,-1 1 1,-4 0 144,-5 6 0,1-1 0,-6 0 1,6-2-537,-1-3 0,3-3-245,2-6 1,6-7-1400,3-4 1297,10-9 0,4-13 536,6-17 0,6-9 0,2-15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5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9 7928,'8'-7'42,"-2"6"1,-6 2 104,0 14 1,-6 3 462,-4 11-323,-3 4 0,-3 18-121,-4 3 1,-3 9-214,-6 6 0,-2 9 40,-3 5 0,3 4 303,-4 1 1,4 0 65,2 1 1,-1-8-113,1-2 1,6-7-344,4-9 0,4-4-212,5-10 1,-3-11-253,3-4 0,2-5 118,-2-9 102,7-7 1,-9-8 290,8-10 1,-1-5 202,5-9 0,0-6-148,0-9 0,0-2 4,0-3 1,0-4 220,0 4 1,0-2-7,0 2 0,1 5 291,4 9-355,-3 4 0,6 13-74,-3 3 0,-3 5-66,2 5 1,-2 9 59,-2 11 0,0-2 5,0 1 1,7-6-13,2 2 0,0-4 7,0-1 0,1-7-18,5-3 0,6-5 7,4-5 1,4-11-308,5-14 1,1-6 98,9-8 0,-3-6-162,8-4 0,1-8-27,-1-2 0,0-5 154,-5 6 0,0 1 116,0 8 1,-6 3 0,-4 7 0,-8 6-3,-1 4 0,-7 10-20,2 4 355,-11 10 1,-2 12-117,-7 13 0,-2 12 513,-3 13 0,-9 9-295,-11 4 1,-4 16-215,-6 5 0,-2 9-196,-7 0 1,5 2-137,-1-2 1,8-3 59,-3-6 0,11-7-568,4-3 673,10-4 0,-6-6 0,10-3 0,9-6 0,10-4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6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1619 1816 8040,'-82'8'0,"4"5"0,5 7 0,4 2 384,-3 3 1,5 12-836,-6 8 0,-6 0 69,1 9 0,3 2 224,1 7 1,4-1 78,31-28 1,0 1 0,-30 34 113,5 4 1,34-33-1,0 0-48,0 1 1,1 2 0,2 0 0,0 0 67,0 1 1,0 0 0,3 3 0,1 1-53,-2 0 1,1 2 0,1 5-1,2 3-7,1 0 0,1 1 0,0 2 0,2 1-159,1-1 0,2 0 0,3 2 0,1 0 166,2 3 0,1 0 1,2 3-1,2 1-206,1 1 0,4 0 0,6 2 1,4 0 162,1 0 0,3 1 1,4-1-1,3 1-19,2-1 0,4 1 0,0-1 0,4 1 38,4 0 1,4-1-1,0-3 1,1-2 10,3-1 1,3-1 0,5 0 0,2-2-19,3-2 1,2-1 0,3-2 0,3-1-235,-1 0 0,2-3 0,5-4 0,1-2 306,5 1 1,1-2 0,3-2 0,1-2 22,0-2 1,1-1 0,-24-14-1,2-1 1,0-1 138,31 10 0,1-1 1,-28-12-1,1 0 0,0-1-95,2 0 0,-1-1 0,1-2 0,1-2 0,1-1 0,1 0 62,0-1 0,2-1 0,0-1 0,4-1 0,0-1 0,1 0-271,-1-1 1,0-1 0,1-1 0,7 1 0,0-2 0,0 0 240,-2-2 1,-1-1 0,0 0 0,2-1 0,0 1 0,0-2-37,-3 0 1,-1-1 0,1-1 0,6 1-1,0-1 1,1-1-97,-1 0 0,0-2 0,0 0 0,4 0 0,1-1 1,0-2 16,-1-2 0,-1-1 1,0 0-1,1-1 0,-1 1 1,1 0-19,-3-1 1,1-1 0,0 0 0,6-1 0,2-1 0,-1-1-91,-2-1 1,-1 0 0,1-1-1,2-3 1,0 0 0,0-1 53,-4 2 1,0 0 0,0-1 0,-1-3 0,0-1 0,0 0-162,-2 0 1,0 0 0,0-1 0,3-1 0,0-1 0,0-2-102,-3-1 1,0-1-1,-1-1 1,1 0-1,-2 0 1,1-2 169,-4-1 1,0-1 0,-1-1 0,-2 2-1,-2 0 1,0-1 58,-3-1 1,0 0 0,-1-2-1,2 1 1,0-1 0,-2-1-53,-5 0 0,-1-1 1,0-1-1,2-1 1,1 0-1,-3-1 103,-5 0 0,-1 0 0,-1-1 0,0 0 0,-1-1 0,0-1 45,0-1 1,-1-1 0,-2-1 0,-3-1 0,-1 0 0,-1-1-41,-1 0 0,-1 0 0,-1-1 0,-2-1 0,-2-1 0,0-1 10,-2 1 0,-1 0 0,-1-1 0,-3 0 1,0-1-1,-3 0-174,16-29 1,-3 0-1,-2 2 1,-3-2 24,-4-1 0,-3-2 0,-2 2 0,-4 1 14,-6 5 1,-3 0 0,-1-2 0,-3 0 307,-5 2 0,-3 0 1,-3 1-1,-2 0-80,-1-1 0,-5 0 0,-4 1 0,-5 0-15,-1 4 1,-4 0-1,-3 1 1,-4 0 133,-4 3 0,-4 2 1,-3-3-1,-4 2-48,-6 2 1,-4 1-1,-7-3 1,-2 2-48,-5 2 1,-3 1-1,-2 1 1,-4 1-27,-3 5 0,-3 1 1,-2-2-1,-4 2-10,22 18 0,-2 1 0,0 1 0,-3 1 0,0 2 0,-1 0-121,-3 0 1,0 0-1,-2 2 1,-2 3 0,-1 1-1,-1 0-20,-5-1 0,-1 0 1,-1 2-1,1 3 1,0 1-1,-2 1-5,-5-1 1,-1 1 0,-1 2 0,1 2 0,0 3 0,-1 2 23,-2-1 0,0 2 0,-1 1 0,2 4 1,0 1-1,-1 1 31,-6 0 1,-2 1 0,1 1 0,1 2-1,0 2 1,-2-1-85,20 1 0,-2-1 0,-1 1 0,1 1 0,1 1 0,0 1 0,0 1 0,0 0 87,-1 1 1,1 1 0,-1 1 0,0 0 0,-2 1-1,0 0 1,0 1 0,0 0 18,-1 0 0,-1 1 0,0 0 1,1 0-1,0 1 0,1-1 1,-1 1-1,0 0-103,-1-1 0,-2 1 1,2 0-1,-1 1 1,3 0-1,0 1 1,1 0-1,-1 1 86,-2 0 1,1 1 0,-1 0 0,1 0-1,0 0 1,1-1 0,0 2 0,-1-1-25,1 2 1,-1 0 0,1 0 0,0 1 0,2-1-1,0 0 1,0 1 0,1 0-48,1 1 1,0 0-1,1 1 1,0 1-1,1-1 1,1 0-1,0 1 1,0 1-24,-1 0 1,1 1-1,0 1 1,1 0 0,-20 7-1,0 0 1,1 2-103,21-7 0,1 1 1,-1 0-1,2 0 0,-20 9 1,2 0-1,-1 2 53,20-7 1,0 0 0,0 2 0,1-1 0,-19 11 0,1-1 0,1 2 140,2 1 0,1 2 0,0-2 0,-1 0 0,1 0 0,0 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7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750 129 8199,'2'-29'-41,"1"1"0,2 3 0,-2 6 0,-1 7 399,-2 3-138,0 5 1,-2 1 310,-2 13 1,-6 8-102,-10 16 1,1 10-178,-11 10 0,2 11-104,-11 9 1,0 6-233,-5 8 0,19-39 1,-1 0 95,-1 5 0,0 0 1,1-1-1,0 0-149,-1 6 0,0 0 1,3-3-1,1 0-149,-2 1 1,1-1 0,1-3-1,0-1-136,0-3 1,2 0 0,-12 34-609,4-5 1,9-12 484,1-17 0,7-13-461,2-17 1005,7-3 0,-3-1 0,6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8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8271,'0'22'-138,"0"2"1,0 10-90,0 6 1,0 9 747,0 4 1,0 13-227,0 7 0,0 9-454,0 11 1,-1 5 199,-2-44 1,1 0-1,-1-2 1,-1 0-95,0 2 0,-2 0 1,-5 44-382,6-5 1,0-5 217,5-4 0,0-12 216,0-14 0,-6 1 0,-3-7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8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12 177 8016,'-8'-6'282,"5"-2"337,6-1-619,12 3 1199,8-1-725,6 6 1,7-11-362,3 7-105,4-6 1,6 8-416,0-7 0,6 5-776,-1-5 1,6 0-218,-1-4 1400,3-8 0,-9 6 0,5-5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9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15 7967,'-8'-8'847,"1"1"1,7 11-420,0 5 0,0 4-128,0 17 1,0 6-105,0 18 0,0 1 10,0 14 1,0 6-172,0 8 0,-5 9-350,0 1 0,-6 5 192,1-5 0,2 3-147,-2-8 1,5 4-237,-5-9 1,7-3-13,-2-1 1,3-6 208,2-4 1,0-4 3,0-6 0,0 0-26,0-1 0,0-10-119,0-4 0,2-5 147,3 0 0,-2-3 303,7-6 0,-7-6 0,2 1 0,-3-1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8:59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0 324 7915,'0'-23'484,"0"3"156,7 11 0,-1 4-305,4 10 0,2 4-270,-7 11 0,6 9-235,-1 11 174,-4 2 1,6 4 198,-7 3-562,6 3 276,-9 0 1,9 6 201,-6-5-73,0 5 45,2-6 0,-4-1 242,7-7-295,-7-13 1,8 1 137,-6-12 1,12-7 241,-3-8 1,6-7 0,-1-8 0,11-19-67,9-20 1,5-13-593,5-7 1,3-4-32,7-6 0,-2 4-752,-3-3 0,3 8 268,-3 1 1,-1 7 754,0-2 0,-4 4 0,2 1 0,-5 0 0,-5 1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00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15 7914,'-7'-8'276,"5"2"1,-11 7 610,3 4-695,-3 3-367,-8 14 149,5-6 0,-12 17 47,4-4 0,2 4-60,3-4 0,-2 7 159,1 3-171,0 4 1,6-4 153,-1 0-188,0-6 37,7 3 1,2-2 15,6 0 1,1-1 41,4-9 0,3 3 112,7-8 0,6 1-66,4-6 1,1 1 296,-2 0 1,4-2-89,-3-3 1,1 3-1,-2-3 1,2 1-140,-6-1 1,0 3 16,-6-3 0,-4 1-197,0-1 1,-7 5 137,2-1 1,-5 1-231,-5 5 1,-8 3 58,-7 1 0,-4-3-252,4-1 1,-6 1-34,2-1 0,-9-6-87,-1-4 0,-2-2 84,2 2 1,-2-3 30,-4-7 1,3-7-760,3-3 1103,2-9 0,-10-11 0,4-7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7749,'9'0'0,"2"1"0,-6 4 0,0 10 816,-5 9-448,0 11 1,0 4-173,0 10 0,0-2-324,0 7 1,0 7 163,0 7 1,-7 4 70,-3 2 0,2 1 10,-2 3 0,6-3 134,-6 4 0,6-12-434,0-9 1,2-5 14,2-9 1,0-8-80,0-7 1,2-6 75,2-8 1,0-7-102,6-3 1,-6-17 62,6-7 1,-2-9 48,2-6 0,-2 1 206,-3-6 1,-3 0-198,3-6 0,-4 5 192,-1-4 1,-1 8-56,-4-8 1,2 9 196,-7 1 1,5 5-8,-5 4 1,5 4 140,-5 6-86,7 7 1,-5 3-27,3 10 0,3 5 44,-2 9 0,4-1-58,4 7 1,0-6-30,6 6 0,4-7-6,6 1 1,6-4-232,-2-5 1,4-4-16,2-6 0,1 0 108,3 0 0,-3-8 7,3-6 0,2-8 20,-1-7 0,-3-2-242,-7-3 1,1 1 51,-7-6 0,1 4 89,-5-4 0,-2 7 35,-3-3 0,1 4 1,-6 2 0,0 6 250,-5 3 395,0 4-157,0 8-344,0 1 1,-2 20 109,-3 7 1,4 11-42,-4 3 0,-2 14-140,2 1 0,-4 6 0,4 4 1,0 3-183,5 7 1,-5-7-193,0 6 0,2-7-481,8-7 1,-1 1-77,11-6 1,-3 4 877,7-9 0,-2 3 0,-3-9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00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 8099,'15'-15'0,"0"0"623,6 7-476,2-5 1,4 12-50,-2-4 1563,3 3-1288,-12 2 0,10 2 0,-6 1-740,-2 2 1,-2 6-158,-1-1 1,0 1 273,-1-1 0,-4 3-437,0-3 1,-7 3 286,2 2 1,2 5 230,-3-1 1,1 2 45,-5-1 0,0-2 236,0 6 1,0-4 376,0 5 0,0-6-289,0 6 0,0 4 162,0 5 0,-5 7-85,1-2 0,-6 1 134,5 4 0,-5-4-86,5 9 0,-1-3-220,1-2 0,3-5-19,-3 1 1,4-13-102,1 3 1,6-12 108,4-3 0,3-7-173,2-8 0,6-2 329,3-3 0,-1-10-110,2-9 1,-1-10-49,6-6 0,4-7 28,0-2 0,-1-5-175,-9 5 1,2-6 102,-6 1 1,0-2 149,-6 2 0,-5-1-131,-5 6 1,-2 0-104,-2 5 1,-2 6-36,-2 4 1,-6 4 127,-10 6 1,2 3-2,-6 6 0,-1 7 5,-4 3 1,-1 15-205,1 4 1,0 16-12,-1-1 0,1 10-151,-1 1 1,6 2-22,-1 2 0,3 7 116,-3 3 0,4-2-372,6 2 0,5-7 171,1 2 0,5-8-565,-1-2 1,10-8 70,5-1 904,3-7 0,8-9 0,2 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0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618 0 8014,'-15'7'14,"1"2"0,-1 8 31,0 7 1,-4 2 178,-1 14 1,-8 2-271,-1 12 0,-5 6-62,-6 14 0,-7 4 36,3 1 1,2-1 173,2-4 1,1-3-464,-5-2 0,6-5 361,4-10 0,3-4 0,2-6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01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7998,'0'22'0,"2"0"663,3 8 0,1-1-183,4 1 0,3-1-627,-3 0 0,3 6 150,2-1-3,6 0 0,2-4 0,6-1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01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7993,'0'8'712,"-7"5"0,6-4-4,-4 5 1,3 1-242,2 0 1,0-1-54,0 1-47,0 0-141,0-1-3139,0 1 2913,0-7 0,7-1 0,1-7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17.0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74 8622,'0'9'-291,"0"1"262,0-6 51,0 9 1,0-5 65,0 6 1,5-4-23,0 0 0,5-5 36,-5 5 198,6-7-208,-3 4 0,2-3 17,0 1 1,-5 0 52,5-5 1,-7 0-217,10-6 129,-5-2 1,0-7-119,-3 0 0,-3 5 53,-2 1 0,0 4-84,0-5 1,0 5 12,0-5 0,0 5-67,0-5 0,-2 6 85,-3-6 11,-3 7 0,-7-9 37,1 7 0,-1 0-29,0 5 0,1 0 171,-1 0 0,5 0-97,0 0 1,0 2 96,-4 3 1,4 1-64,0 4 0,5 3-43,-5-3 1,7 3-9,-2 2 1,4-5 3,1-1 0,0 1 26,0 5 1,5 0-18,-1-1 1,8 1 170,-2 0 0,3-1-112,1 1 1,-4-5 34,0 0 1,0-7-118,5 2 1,-1-4-2,1-1 1,5 0-30,-1 0 0,1 0 84,-6 0 0,1-6-10,0-4 1,0-3-32,-1-2 0,1 1-6,0-1 1,-1-5 4,1 1 0,-5-1-88,0 5 0,-7 1 33,2-1 0,-4 0-131,-1 1 1,0 4 92,0 0 0,-6 5-134,-4-5 0,-3 7 65,-2-2 1,1 4 53,-1 1 0,-5 0 91,1 0 1,-6 0-91,6 0 1,-6 1 118,6 4 0,-3 2-31,3 2 0,2 5-14,-2-5 1,2 3-67,3-2 0,4 3-3,0-4 0,5 4 61,-5 2 0,7 0-27,-2 0 1,4-1 107,1 1 1,6 0-110,4-1 0,3-4 251,2 0 1,-1-2-25,1 2 0,1-2-22,4-3 1,-4-3-90,4 3 0,-2-4 2,2-1 0,-4-5-118,3 0 1,-2-4 111,-2 4 1,-1-7-189,1 2 1,-5-3 85,-1-1 1,-4-1-111,5 0 0,-7 1 15,2-1 0,-3 0-81,-2 0 0,0 1-94,0-1 224,-7 0 0,-1 2 81,-6 4 1,-1-3-95,0 7 0,1 0 133,-1 5 1,0 0-61,0 0 1,1 0 48,-1 0 0,-5 7-23,1 3 0,1-2 20,8 2 0,-3-1-7,3 6 1,2 0-28,-2-1 1,7 1 86,-2 0-85,3 0 1,2-1 136,0 1 0,2-7-123,3-3 1,3 2 118,7-3 0,0 1-30,-1-5 1,1 0-25,0 0 0,4-5 66,1 1 1,-1-8-74,-4 2 1,0 2-111,0-2 0,-1 1 113,1-6 1,-5 0-341,-1 0 151,1 1 1,-2-1-286,-3 0 275,-3 1 0,-4 1 19,-3 3 1,-3 2 36,-6 3 1,-1 3-16,0-3 1,1 4 139,-1 1 1,0 0-128,0 0 0,-4 5 177,-1-1-101,1 8 1,4-6 87,0 4 1,5 3 49,1-3-70,5 3 0,-2 2 78,6-1-130,0 1 0,1-2 76,4-3 1,-1 1-59,5-6 1,1 0 3,5-5 1,0 0 14,-1 0 0,1-1-18,0-4 1,-1 1-38,1-5 0,0-1-4,0-5 1,-6 0-63,1 1 0,-5-1 85,5 0 0,-7 1-181,2-1 1,-3 5 46,-2 0 70,0 1-61,-7-6 1,-1 7-91,-7 3 272,1 3 0,-1 4 14,0 3 1,2-2 34,3 7 0,-3 0-72,3 4 0,-1 1 20,1 0 1,-1 4-33,6 1 0,-5-1 227,5-4-88,0 6 163,5-4-333,0 4-6,7-13 0,-4-1-35,7-7 0,-2-2 138,2-3-70,3-3 0,-10-7-2,7 1 1,-7 4-160,2 0 150,-3 0 0,-2 0 22,0 1 64,0 5 175,0-2-343,0 6 0,0 1 90,0 4 1,-5-1-258,0 5 1,-2 1-53,2 5-212,4 0 96,-6-1-1133,7 1 106,0-7 566,0-1 1,7-7 843,3 0 0,3-7 0,1-1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19.6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4896 6410 10589,'-7'8'213,"6"0"112,-4-3-190,3 3 1,2 7-34,0-1 1,-5-4 246,1 0-238,-1 0 1,0 4 45,0 1 0,0 0-93,5 0 1,0 1 86,0 4 0,0-3-52,0 8 1,0-5 37,0 4 0,0 1-4,0 4 1,0-5-130,0 1 0,0-1 65,0 6 1,0-6-99,0 1 1,0-1 138,0 6 1,0-1-176,0 1 1,0-3 69,0-2 0,0 3-72,0-4 1,0 4 42,0 1 1,0-4-27,0-1 0,0 1 79,0 4 1,0 1 3,0-1 0,0-5-29,0 1 1,0-2 14,0 1 0,0 2-22,0-6 1,0 1 18,0-1 0,0-2-36,0 6 1,0-6 32,0 2 1,0 3-4,0 1 0,0-3-3,0-1 1,0 1-3,0-1 0,0 4-46,0-4 0,0 1 47,0-1 0,0-2-55,0 6 1,0-1 48,0 2 1,0 1-15,0-7 1,0 6 2,0-6 0,0 6 12,0-5 0,0 6-4,0-2 0,0-1 5,0 2 0,0-3 73,0 3 0,0 1-71,0-6 0,0 4-51,0-4 1,0 4 53,0-4 0,0 4-50,0-4 0,0 6 43,0-1 1,0-3-5,0 3 1,0-2 36,0 1 1,-2 2 78,-3-6 1,2 5-33,-7-6 1,7 1-60,-2-6 0,-3 1-31,-2 0 0,2-5 44,-2-1 0,0-5 5,-4 1 1,-3-4-7,-2-1 0,1 0 114,-7 0 0,2 0-66,-1 0 0,-4 0 16,4 0 1,-9 0-128,-1 0 1,-7 0 87,2 0 1,-4 0-145,-1 0 1,-2 0 129,-3 0 0,2 0 14,-7 0 1,0-5-46,-5 0 0,-4-1-4,-1 1 0,-5-2-34,6-2 0,-7-9-84,1 3 0,2-3 235,-2 3 0,2-4-59,-1-1 1,-4-4 105,3 4 0,-2-4-73,-3 4 0,5-5 87,1 6 1,-1-1-116,-4 6 0,1-6-142,3 0 1,-3 1-45,4 4 1,-4-5 117,-2 1 0,3-7-354,2 1 0,-1-1 134,6 2 0,-6-9 20,1 4 1,-1-4 34,1 3 0,2 1 204,4 0 1,1-1-57,-7 1 1,7 1 103,-2 4 1,4-4-78,1 3 0,0 3-27,1-3 0,4 7 93,0-2 1,1 4-63,0 1 1,2 1-65,7-1 1,-5 0 37,0 1 0,5 5-76,5 5 1,-1-3 62,-4 2 0,5-1 32,0 1 1,6 1 168,-1-5 1,3 4-6,1-5 0,3 0-13,2-5 0,-1-1-141,6-4 1,-1 3 110,2-8 0,2 1-38,-2-6 1,2-1-167,3-3 1,-1 1 13,0-6 0,6 0-105,-1-5 0,0-2 125,-5-3 0,2 2-30,3-7 1,-3 0-40,3-5 0,-1-1 56,1-4 0,-3-3-10,3-7 0,4-1-144,1-3 0,-2-4 219,3-6 1,-1-2-302,5-3 0,-5 3 301,0-3 0,0 0-1,5-5 0,-2 2-22,0 44 0,-1 1 0,3-1 0,-1 1 41,-4-47 0,4 47 0,0-1-34,1-2 0,0 0 1,0 2-1,0 0 10,0-2 1,0 0 0,0 0 0,0 0-8,0 3 0,0-1 1,0-6-1,0 0-30,0 4 1,0 0 0,2-4 0,1 1-52,-1 2 1,1 2 0,2-3 0,0 1 44,-2 3 0,-1 1 0,0-7 0,1 0-16,-3 4 1,0 0 0,0-4 0,1 0 27,2 4 0,-1 0 0,-1-2 1,0 0 39,1 2 0,1 0 0,-2-3 0,-1-1-43,0 2 0,0 0 0,1-1 0,0-1 52,1 2 1,1 0-1,-2 1 1,1 2-54,8-45 0,-6 47 0,2 1 78,8-48 1,-6 47-1,-1 0-71,0 0 1,1 0-1,-1 0 1,1 0 20,6-47 0,1 2-22,0 3 0,-1 8 16,1-3 0,-2 9-212,-3 1 1,3 3 199,-3 1 1,-2 7 73,2 4 0,-2 7-76,2 2 1,1 5 49,-6-5 1,6 9 131,-1 1 1,-2 1-39,2 9 0,0-1 258,5 6 0,-1 0-351,1-1 0,0 6 135,-1-1 0,8 6-133,2-6 1,4 1-52,1-6 1,6 6 42,-1-1 0,8 6-140,3-6 0,0 2 105,9-1 1,-5-2-12,5 6 1,5-4 4,5 4 1,-1 0 1,-4 6 0,1-1 44,4 0 1,-2 1-43,7-1 0,-5 5 43,4 0 0,-9 0-34,5-4 0,-6-1 111,11 0 0,-7 1 96,2-1-189,-4 0 1,-1-4 0,-2-1 184,-3 2 0,3 0-89,-3-1 1,-3 2 26,-2-2 1,1 2-61,-1 3 0,-1 4-106,-9 0 1,2 5 61,-7-5 1,2 5-96,-2-4 0,-3 5 76,4-1 0,-9 4 22,-2 1 0,-4 0 57,4 0 1,-6 0-77,2 0 1,-2 0 91,1 0 0,-2 0-73,2 0 0,-6 6 113,2 4 0,-3 3-85,7 2 0,-2 4-46,-3 1 1,1 6 2,0-1 1,-1 2-22,1 3 1,-2 1 59,-3 3 1,3 4-16,-3 6 1,3-3-33,2 3 0,-1-3 20,1 8 0,3 1 172,-3-1 0,3 7-108,-9-2 0,4-2 154,2 2 1,0-2 17,0 2 1,-1 3-17,1-3 1,-5 3-222,0 2 1,-1-5 78,6 0 1,-5-2-90,0 2 0,-1-3 72,6-7 1,-5 0-60,0 0 0,-2-5 114,2 0 1,3-6 0,-3 1 1,-2-4-66,1-6 1,-4 2 4,5-6 1,-5-1-142,5-4 1,-7 0 105,2 0 0,2-1-72,-3 1 0,1-5 102,-5 0 0,5-6-199,0 6 48,0-6 51,-5 9 62,0-12 1,0 7 64,0-3 191,0-3-129,0 4 50,0-6-10,0 0-274,0-6-119,-6 4-146,4-4 256,-11 6 0,11-2-211,-3-3 238,-3 4 0,5-8-63,-7 5 1,7 0 50,-2-6 1,-2 6-75,2-6 0,-4 5 44,4-5 1,-7 5-5,3-5 1,-5 2 36,0-2 1,-1-3 94,0 4 1,-4-5-1,-1 0 0,-4-1-94,4 0 0,-6-4-98,1-1 0,3-1 113,-3 1 0,2 2 17,-1-6 0,-2 4 0,6-4 1,-4 6-7,4-2 0,-5 4 123,6 1 1,-1 1-86,6-1 0,0 5 346,5 0-202,-4 7-47,4-10-180,1 11-279,2-4 296,6 6 0,1 0 21,4 0 1,-1 5-40,5 0 1,3 4 23,7-4 0,-2 7 153,2-3 1,3 5-111,-3 0 1,6 1 173,-6 0 0,6 4-56,-6 1 0,3 4-42,-3-4 0,-1 1-24,7-1 0,-7-4-14,1 4 1,2 1-54,-1-2 1,1 1 59,-1-5 1,-4-1-11,4 1 0,-2 0-6,1 0 1,-2-2 124,2-4 1,-2 5-81,-3-5 1,1 4-32,0 2 1,-1-2 7,1-3 1,-5-2 2,0-3 1,-5-3 12,4 3 1,-4-4-9,5-1 1,-5-6 114,5-4 1,-7-3-113,2-2 1,1 0 110,-1 1 0,5-8-42,-5-2 0,5 1-38,-5-1 0,5-1-39,-6-4 0,6-1-109,-5 1 1,5-1 46,-5 1 1,5 0 66,-5-1 1,4 6-125,-4-1 1,5 7 49,-5-1 1,5 2-359,-5 3 1,1 4-103,-1 0 67,-3 0 1,6-4 12,-3-1 0,-2 2-431,7 3-766,-7-3 618,4 5-235,-1-7 370,-4 7-1158,11 1 839,-11 7-1043,11-6 2202,-5 4 0,6-11 0,1 5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22.3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309 30 7968,'0'-8'1850,"0"-5"-1262,0 11 175,0-4-449,0 6 0,0 2 209,0 2-414,0 5 1,-5 7 103,0 4 0,-6-2-248,1 6 0,-3 1 90,-2 4 1,4 0-50,-4 1 0,4 1-86,-9 3 1,4-3-107,1 3 0,2-3 56,3-1 1,-1-2 97,6-4 0,-5-1-14,5-3 0,0-9 27,5 4-198,0-4 178,0 4 1,7-7 69,3-3 1,3-3-5,1-2 1,3 0 0,2 0 0,-2 0 0,2 0 1,-1-2-38,2-3 1,-4 3 56,4-3 1,-4 4-34,-1 1 0,0 1-14,-1 4 1,1 4 23,0 5 0,-7 3-50,-3 2 0,-4 1-25,-1 9 1,0-3-10,0 9 1,0-4-63,0-2 0,-6 0 96,-4 1 0,-3-1-30,-2 1 0,1-3 14,-1-2 1,0-4-165,0-6 0,-4-1 91,-1 1 0,-4-7-75,4-3 0,-6-3-251,2-2 0,1-2 133,-2-3 1,6-9-92,-6-11 1,7-4-216,-1-6 613,9-2 0,-3-14 0,5-1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22.9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8084,'8'0'3179,"5"0"-2436,-11 6 0,6 2-310,-3 7 0,-3-5-250,2 0-105,-2-1 0,3 1 257,0 0-970,0-7 434,-5 10-554,6-11 386,2 5-51,1-7-309,4 0 173,-5 0 271,7 0 285,-1 0 0,-4 0-91,0 0 0,-5 0 431,5 0-53,-7 0-64,10 0-67,-11 0 0,4 1-78,-6 4 0,0-2 86,0 7 0,0 5-71,0 4 1,-2 3-95,-2-3 1,0-1 61,-6 7 0,6-2-4,-6 1 0,5 4 80,-5-4 0,2 9 136,-2 1 0,-1 2-47,6-1 0,-5-4-117,5 3 1,0 2 114,5-2 0,0 0-97,0-4 1,0-2-168,0-4 0,7 2 110,3-6 1,3-1-169,1-4 0,1-2-54,0-3 0,-1-2-21,1-3 1,0-3 203,-1 3 1,3-5 7,2-5 1,-2-3 192,2-7 0,-2-2-82,-3-2 1,-1 1 109,-3-7 0,2 4-86,-7-8 1,4 3-196,-4-9 1,0 3 96,-5-3 1,0 3-31,0-7 0,0 4-52,0-4 0,-6 1-180,-4-1 1,3 3 55,2 7 1,-1 1 78,1 4 0,-2 4 50,3 10-46,2-3-231,-11 12 1,10-4-85,-7 10 0,5 3-93,-5 6 1,7 6 90,-2 0 0,-2 6-89,2-2 1,1-2-343,4-3 1,0 2 293,0-1 1,0 0-855,0-6 1355,6-6 0,2 5 0,7-4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23.1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368 1 8216,'0'14'1519,"0"1"-1283,0 6 1,-7-1-109,-2 9 1,-4 4-167,-2 11 0,-5 2 158,1 3 1,-6 5 63,6 9 1,-6-2 327,6 3-497,-8 2 0,6 0 255,-3 2-692,-4 4 1,12-16 184,-4 3-1645,10-10 1262,-3-5 0,11-10 4,-2-10 616,-5-9 0,1-8 0,-6-7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23.3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1 7874,'-6'14'0,"4"-4"2151,-3 0-1386,4 0 1,1 4 62,0 1 0,0 5-341,0-1 0,0 6-1635,0-6 0,5 6 186,0-5 962,6 6 0,-3-3 0,7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5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60 7966,'-1'-13'365,"-4"3"260,3-3-179,-4 5 5,6-1-214,0 3 0,0 7-136,0 4 1,1 5-31,4 10 1,-1-1-153,5 11 0,-4-3-261,5 13 0,-2-1 254,2 5 0,1 0-280,-6 0 1,5-5 148,-5 1 1,5-8 245,-5 3 0,5-9-105,-6-2 0,6-6 216,-5 2-38,7-10 0,-9-4 169,7-6 0,-7-2-63,2-2 0,1-10 165,-1-5 1,7-12-40,-3 1 0,0-2-114,0 2 1,-4-4-159,5 0 1,-5 1 107,5 9 1,-5-4-236,4 3 1,-4-1 70,5 2 0,-7 2-817,2 8 0,2-1-564,-2 0-425,6 7 881,-3-5 921,7 12 0,0-6 0,-1 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7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14 7826,'-8'-7'278,"-5"5"0,10-3 166,-7 10 0,5 4-254,-5 5-49,7 7-27,-10 2 0,10 8 232,-7 4-240,7 9 1,-9 10 229,7 9-208,0 17 1,5 2-364,0 16 0,0-47 0,0 3 287,0 9 0,0 1 0,0-3 1,0 0 89,0 5 1,0 1-1188,1-3 1,-2 1 1040,-2 4 0,0 1 0,2-1 0,0 0-79,-1 2 1,-1 0 2,3-1 1,-1-1 112,-3-2 1,1-1 0,2-6 0,0 0-930,-1 0 0,0-2 750,0-4 0,2 0-347,-1-2 1,2-1-238,5 43 633,-4-12 0,6-2-144,-3-6 1,-2-7 40,7-4 0,-5-7 706,5-2 0,-5-12-737,5 2 0,-2-5 537,2 1 1,3-4-307,-4-7 0,1-4 0,5-1 0,3 1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23.5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89 0 7915,'-9'0'2962,"-4"0"0,10 5-1667,-7 0-944,7 6 0,-5-8-613,3 7 1,2-5-2180,-7 5 2441,7-7 0,-10 4 0,4-7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9.7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1 427 8523,'15'0'1182,"-6"0"-571,1 0-395,-7 0 74,11-6 0,-6 2 174,6-5-487,1-1 66,6-5 0,-4-5-19,2 1 1,-1-7-27,2 1 1,-4-3-647,4-1 560,-4 0 1,-3-1 0,-3 3-279,-5 2 0,-4-1 143,-1 6 0,0 1 14,0 4 0,-11 0 435,-4 1 0,-3 5-169,4 5 1,-3 2-1,-1 4 345,-1 2 1,-2 11-168,1 10 0,4 4 217,-4 5-248,4 4 0,1 6 1,0 0 188,1 0 1,5-5-423,5 1 0,2-8 106,2 3 0,2-11-308,2-4 144,5-4 0,7-8-328,4-3 0,2-3 104,8-2-124,-1-7 233,7-1 1,-5-13-93,3-4-170,-3-3 223,-1-1 1,-2 0-166,-4-1 450,4 7-96,-12 2 1,5 6-160,-6 1 0,-5 1 759,0 3-19,-7 3 0,4 9-296,-7 3 0,0 10-19,0 9 0,-2-1 0,-1 1-87,-2 3 22,-7 0-59,11 3 107,-6-7-1273,1 4 456,4-10 389,-5 4 231,7-6 0,7-7 0,1-2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9.9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 0 8836,'-8'7'2072,"1"1"-2723,7 7 474,0-1 0,0 1-345,0 0 0,2 4-1281,3 1 1249,3 0 554,6-6 0,8 1 0,0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0.5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324 250 7815,'0'15'184,"0"-1"0,-1 6 50,-4 0 0,3 6-208,-3-2 1,4 2-76,1-1 0,-5 4-128,0 1 1,0-1 100,5 5 1,-2-1 159,-3 1 0,4 2 0,-4 5 217,3-2 1,2-1-150,0 1 1,0 2 126,0-7-184,0 7-137,0-10 111,0 5 0,0-7-7,0 1 0,5-1-79,0 1 96,0-8 0,-5 5 88,0-8-81,0 1-385,0-12 256,-7-2 0,-1-7-85,-7-4 0,-1-5 2,-3-10 376,2-2-126,-11-8 0,6-1-112,-8-3 239,1 3 1,1-5 73,4 7-283,2 6 0,12-3 209,1 6-144,5-6 1,-2 9-1,6-4 46,0 0 0,2 5-115,2-4 0,5-1 0,7 1 45,4 2-10,2-5 1,9 5 43,4-6-187,2 6 0,2-10 83,1 4-91,-1-4 1,5-1-149,0-1 1,-1 1-268,-4-1 329,3 1 0,-11-5 32,4-1 1,-11 1-1,-4 5 1,-4-1-58,-1 1 1,-7 1-244,-3 4 249,-4-4 150,-1 12-77,0-12 0,0 11-109,0-2 385,-6 2 0,3 8-51,-7-1 120,0 7-166,-5-4 1,1 7 41,-1 0 1,0 7 0,2 2 102,3 4 1,-3 4 204,3 2 0,-3-1-106,-1 7 122,5-1 1,-2 6 55,6-1-106,0 7-424,5-11 110,0 9 0,2-11-624,3 6 1,3-6-1,8-3 319,4-4 1,-2-8-2002,6-3 1385,1-3 0,3-2 850,-4 0 0,4-7 0,-5-1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0.8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 8051,'5'-7'813,"0"7"1,0 7-338,-5 7 1,0 1-238,0 0 0,0 6-66,0 3 0,0 4 0,0 0 2,0-4-361,0 4 168,0-5 1,1 0-184,4-3 1,3-4 0,7-3-220,0-3 1,0-4-221,-1-6 459,1 0 1,5-6 0,-1-4-4,-1-3 0,0 0 1,0 1 557,2 3-154,-1 5-158,-4-9 0,0 12 101,-1-4-1,-6 3-219,6 2 468,-13 7 1,6 1 52,-7 6-244,6 1 0,-4 0 37,3 0 0,-4-1-465,-1 1 0,0 0 105,0-1-986,0 1 329,7-7-808,-5 5 570,4-11 998,1 4 0,1-12 0,7-2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1.2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0 410 7810,'9'9'441,"2"-5"-441,-6-8 627,0-5 1,0-5 61,0-1-970,6 0 216,-9-6 0,9 3-79,-6-6 1,5 1 121,-5-2 0,4-3-127,-4 4 0,0 1 58,-5-1 1,0 1 26,0-2 1,-1-1-1,-3 6 226,-1 3-14,1 0-273,-3 2 490,5 7 1,-9 3 430,6 10-745,0 10 1,5 8 57,0 6 1,0 2-53,0 4 0,7-3 87,3 7 1,3-6-207,1 1 1,3 2 72,2-1 1,-1-1-67,7-5 1,-6-4 32,6-1 1,-6-6 50,6 2 1,-7-10 47,1-5 1,-2-4-44,-3-1 1,0-1-4,-5-4 1,0-5 208,-5-10-102,-2-3 1,5-1-29,-7-1 0,0 1 114,0-5 1,-5-1 147,0 1-182,-7-1 0,11 3 14,-4 2 104,3 10 9,2 2-445,0 5 1,7 0 64,3 3 0,3 3-166,1 2 0,1 0 103,0 0 1,1-1-633,4-4 0,2 3-66,8-3 0,-6 4-329,1 1 1,-1-7 1152,6-3 0,6-3 0,1-1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1.7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45 7913,'5'-15'40,"0"0"-40,7 7 1078,-11 2-634,6 6 0,-7 6-112,0 4 0,0 11-125,0 9 7,0 12-507,0 10 353,0 7 100,0 0 1,0 11 394,0 4-277,0 9 0,0-8-130,0 3 0,-5-9-190,0-5 0,0-5-1151,5-6 1,0-4 650,0-9 1,2-4-970,3-7 559,-4-6 503,12-2 1,-6-16 952,3-10-504,-4-10 0,-6-21 0,0-1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2.0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1 175 6983,'14'-14'419,"8"-1"-130,1-6 0,11 4-132,0-2 0,9 2-183,1 3 1,0-1-330,5 0 223,-3 7 0,-2-3 74,0 6 1,5 2-70,0 7 1,-2 0 266,-8 6 1,2-1-29,-7 6-189,1 6 457,-6 2-240,-6 7 1,-3 1-35,-11 3 299,-2-3-202,-7 11 1,2-4 94,2 6-192,-2 0 1,5 0 124,-7 0 1,-2 7 118,-3 3 0,2-4-283,-7-1 1,5 0 51,-5-4 0,7 2-358,-2-8 0,3-3 163,2-2 0,0-9-800,0-6 0,5-2-434,0-3 120,7-5 1190,-4-9 0,0-15 0,-1-8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2.4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74 7815,'15'0'-60,"6"0"0,2 0 224,7 0 1,1-1 315,3-4 0,4 1-87,6-5-303,0-1 43,0 2 1,3-4-1201,-3 7 701,4 0 1,-12 1-82,3-1 0,-3 0 184,-7 5 1,-4 0 190,-1 0 0,-6 1 32,2 4 0,-9-1 101,-1 5 0,-7-4-24,2 5 0,-3-5 181,-2 5 1,0 0 60,0 4 1,0 1 197,0 0 1,0-1-58,0 1 1,0 5-119,0-1 1,0 3-202,0-3 1,0-3 372,0 4-545,6-4 1,2-3 66,7-3 0,-5 2 121,0-7 0,-1-1-28,6-4 1,0 0 27,0 0 0,-1 0-172,1 0 1,0-1 81,-1-4 0,1 2-203,0-7 0,-1 7 87,1-2 0,0-2-5,0 2 1,-6 0-135,1 5-68,0 0 1,5 0 68,-1 0 0,-4 5-104,0 0 1,-5 0-1184,5-5 1514,-7 0 0,10 7 0,-5 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3.1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192 14 7819,'-7'-8'1262,"4"3"-816,-7 10 0,7 3-293,-2 7 0,-3 8 68,-2 6 1,2 8-171,-2 12 1,5-1 23,-5 6 0,7 5-95,-2 4 0,3 6-4,2-5 1,7 4-231,3-4 0,3-5-358,1-6 0,1-5 303,0 1 1,-5-10 64,-1-5 0,-5-9-80,1-6 594,-4-2-277,-1-9 0,-1-3 273,-4-10 1,-5-5 94,-10-9 0,4 1-191,-4-7 0,-1 1-25,2-6 0,-1 1-42,5-1 1,1 3-72,-1 2 0,2-1 178,3 6-33,3 1-125,7 11-42,0 1 0,2 7 77,3 0 1,3 2-25,7 3 0,4-2-48,1 7 0,5-7 46,-6 2 1,6-3-143,-6-2 0,6-2 71,-6-3 0,6 2-14,-6-7 0,6 0-30,-5-5 0,1-1-144,-2-4 0,-2 3-156,2-8 1,-7 7 103,-2-2 1,-7-1 182,2 2 1,-4-1-48,-1 5 1,0 1 401,0-1-228,0 7 1,-6 3 55,-4 10 0,-3 3 39,-2 7 1,2 6 63,3 3 1,-3 4 56,4 2 0,-3 4-23,2 0 0,-3 5-33,3-4 0,4-1-53,1-5 0,3 1-250,2-1 0,0-6 53,0-3 1,7-9-288,3-1 0,3-7 153,1 2 0,6-3 23,0-2 1,6 0 3,-2 0 1,4 0 7,1 0 1,-4 0 86,-1 0 0,-1 0-56,2 0 1,1 0-9,-6 0 0,-1 0-120,-4 0-245,0 0 322,-7 0 0,-2 1-392,-6 4 126,0-3 1,-1 9-248,-4-6 159,3 0 503,-11-5 0,11 0 0,-11 7 0,5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48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0 677 7868,'17'5'-120,"2"-1"0,9 1 219,6-5 1,9 0 257,1 0 1,7 0-184,7 0 1,8-1 65,2-4 1,4 2-74,2-7-1671,12 0 1671,-2-5 0,10 1-197,-6-1 28,7-6 0,-2 4 42,-42 8 0,1-1 1,0-1-1,1 0-106,3 2 0,0-1 1,2-3-1,0 0 34,-1 0 0,-1 1 1,3 1-1,1-1 3,4 0 1,0 0 0,-3 0 0,0-1 50,5-1 1,0-1 0,0 1 0,-1 0-55,4 2 0,-1 0 0,0-2 0,0 2 65,3 1 0,0 2 0,-1-1 0,0 0-59,1 3 1,1 0 0,0 0 0,-1 1 9,-2 1 0,-1 0 0,4-1 1,0 0-199,-1 4 0,0-1 0,1 0 0,0 0 280,-1 0 1,0 1 0,0 1-1,0 0 19,-5-1 0,0-1 0,5 0 0,1 0-13,-4 1 1,1-1-57,-1-2 1,1-1-724,1 2 0,-1-1 734,-3-5 0,0-1 1,-1 3-1,-1 0 46,2-2 0,0 0-296,-1 2 1,-1 0 149,2-3 0,1 1 0,-2 4 0,0 0-208,-1-1 0,0 0 204,-5 0 1,-1 2 0,4 1 0,-1 0-34,-4 1 0,-2 1 0,0 1 1,0 0 30,-1 1 1,0 0 0,-3 0 0,1 0 47,46 0 0,-48 0 0,1 0-117,47 0 0,-3 2 435,-2 3 0,0-2-272,-5 7 0,8-7 59,-7 2 1,0-2-120,-5 2 1,-1-1-127,-10 5 0,7-5-121,-11 1 1,0 1 898,-11-1 0,-5 5-1476,-4-5 869,-10 0 0,-3 0 0,-10-1 0,-6 0 0,-7-3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3.3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59 8145,'0'-15'134,"0"1"1,-2 1 161,-3 3 1,2 3 426,-7 7 1,5 0-249,-4 0 0,5 2-1936,-1 3 904,4-4 0,1 8-944,0-4 760,0-4 474,0 6 1,6-2 266,4 0 0,3-1 0,2-4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3.7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162 74 7920,'15'-21'1497,"-7"5"-475,-1-6-60,-7 14-340,0 2-510,0 25 1,-7-6-599,-3 17 309,-3-4 156,-1 3 0,4 2-489,0 4 300,0 2 163,-4 1 1,4 4-366,0-3 229,0 4 25,2-6 1,-3 6-55,6-4 0,-5 2-143,5-2 765,0 4-283,-1-6 1,4 1 472,-3-4-349,-3-3-122,6-1 1,-4-3 158,6-2-85,0-4-74,6-6-191,2-7 35,1 5 101,4-11 61,1 4-303,3-6 105,4-6 1,-6-3 43,-1-5 0,6-1-142,0 0 0,1-4-385,-2-1 290,-2-6 113,4 3 1,-6-11-562,-1 0 351,1-1 48,0 6-44,-7-1 238,5 1 1,-11 1-200,2 4 531,-2 3-232,-2 6-139,0 0 780,-6 7-459,4 1 1,-11 14 319,3 3-211,-3 9-166,5 4 0,-5 7 81,3-1 0,3 7 39,3 3 1,2-1 54,2 1 0,0-2 86,0 3 1,8-3 15,7-2 0,1-9-111,9 3 1,4-9-62,5-1 0,7-9-416,-2-5 1,4-3-956,1-2 1,5-7 1151,0-3 0,0-9 0,2-11 0,1-7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3.8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58 8016,'-10'-10'-201,"2"0"428,2-1 1294,1 4-728,5-6-565,0 11 0,0-3 28,0 10 1,6-1-29,4 5 1,-2 1-1,2 5 0,5 1 29,4 4 0,1-2-29,-5 6 0,4 1 0,1 4 0,4 1-678,-4-1 1,1 0 431,-1 1 0,1-1 412,4 1 1,2-8-1110,-2-2 0,-2-4 310,1-1 0,-1-5-710,2 0 0,1-5-10,-7 4 1125,1-5 0,-5 9 0,-1-5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4.0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1 486 8016,'0'-15'653,"6"0"0,3-4-139,5-1 1,8-6-38,2 2 0,10-4 59,6-2 0,2-4-160,2 0 0,-5 4-765,0 6 1,-1 1 315,1-1 0,-3-3-1044,-6 8 0,-8-1 276,-2 5 841,-4 1 0,6-7 0,0-2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4.2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1 8016,'-2'11'409,"-2"4"0,-3-2 140,-3 11 0,-1 6 446,6 4 1,-2 12-788,2-2 0,2 11 20,-7 4 0,5 0-725,-4 5 373,5-4 0,-4-1-480,3 0 0,4-12-1788,-4-3 2392,3-3 0,2-3 0,0-3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4.4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74 8016,'-8'0'744,"2"7"208,6 2 0,0 0 614,0 0-1071,6-5 1,4 7 110,10-6 1,2 0 16,8-5 1,6 0-27,3 0-799,3-7-45,2 6 317,1-12-2078,-1 4 1480,0-5 0,5-1 94,0 0 0,-2 1 434,-8-1 0,10 0 0,-3 1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4.9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30 8016,'8'-7'1063,"-3"-3"60,-4 4 5,-1-1-599,0 20 1,0 0-233,0 17 0,0-2-146,0 11 1,-1 2 104,-4 8 1,2 5-424,-7 9 0,7-1-129,-2 7 0,-2-2-376,2 1 0,-5-2-8,6-7 0,-6-2-521,5-3 1,0-10-373,5-10 1573,0-3 0,-7-8 0,-1-2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5.3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1 249 11450,'8'-15'516,"7"0"0,6-6-603,8-3 1,7 1 23,4-2 0,2 2 15,2-1 0,-1-2-359,-4 6 0,2 5 275,-7 6 0,0 5-190,-4-1 1,-3 5 39,-2 5 1,-9 5 234,-6 10 1,-7 3-79,2 6 1,-3 7 385,-2 3 0,-7 5-141,-3 5 1,-3-1 173,-1 5 1,-3 6 55,-2 5 1,2 5-74,-2-6 0,-2 4-491,1-8 1,2 1 132,8-11 1,-1-6-702,6-9 1,-5-9-13,5-6-16,0-2 1,5-13 236,0-8 1,5-6 572,0-15 0,7-6 0,-4-6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5.4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1 7882,'0'15'0,"-6"-1"1351,4 1-835,-4 0 1,6 1 89,0 4 530,0-4-704,6-1 1,-3-2 214,7-4-692,0 5 0,10-6-828,-1-3 1,2-4 556,-1-1 0,-2 0-856,7 0 0,-1-1 597,5-4 1,-4-5 574,-1-10 0,1 4 0,4-5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5.8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 1 7848,'0'15'0,"0"-1"557,0 1 1,-5 1 58,0 4 0,-2-2 159,2 6 1,2 1-298,-7 4 0,5 2-203,-4 4 0,5-4-259,-1 3 1,4-8 84,1-1 1,0-8 0,1 1-592,4-6 0,-1-6-329,5-6 580,1 0-66,11-6 198,-4-9-390,10-8 1,-9-11-162,7 0 388,-1-1 292,-1 6 1,3 0-298,-6-1 568,0 7 1,-6-3-223,1 7 0,0 1 173,-1 8 0,-4 3-63,0 7 0,-5 0-46,5 0 0,-7 4-73,2 5 1,-4 3 19,-1 12 0,0-1 48,0 2-298,0 9 91,0-10 1,0 12 140,0-6-377,0-7 162,0 4-204,0-10 0,0 4 0,2-8 59,3-3 1,-2-4-460,7-6 0,0 0-329,5 0 1084,-1-6 0,1-9 0,0-8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0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368 104 7981,'-15'-8'-362,"0"-4"-45,0 7 0,1-4 291,-1 4 1,0-7 123,1 2 1,-1 4-228,0 1 96,1-3 0,-1 6 78,0-3 181,-6 4-75,5-6 1,-6 5-35,8-2 1,-1 2 8,0 2 1,5 0 199,1 0-226,-1 0 122,-5 0 270,0 0 100,1 0-215,6 0-137,1 0-46,7 0 0,7 0 82,2 0 0,4 5-48,2 0 1,5 1 26,-1-1 0,3-2 6,-3 7-88,4 0 3,0-2 0,5 5 104,-4-3 1,4-2-74,1 2 1,1-7 24,-1 2 1,5-2 2,1 2 1,6-3-218,-2 3 0,2-3-5,-2-2 0,3-5 90,-3 0 46,4 0 0,6 0-190,0 0 42,0-6 1,0 7 52,0-5 1,5 5 15,-5-1 34,6 4-239,-9 1 233,11 0 1,-6 0 6,3 0 295,3-7-136,-5 6 0,2-6 21,0 7-124,0-7 0,0 4 22,0-7 1,-7 7-4,2-2 0,2-1-168,-2 1 1,-5 0 96,-5 5 0,-1 0-74,1 0 0,2 5 51,-7 0 0,5 5 205,-5-6 0,6 8-205,-6-2 207,0-4-195,2 7 0,-5-6 96,3 3 0,2-2-75,-1-3 0,1-2 143,-2 7 1,-3-7-114,3 2 1,-1 1 142,1-1 1,-3 5-68,3-5-65,-3 0 167,5 1-88,2-4 0,1 6-69,0-3-1,1-3 0,4 4-30,0-6 1,-2 2-15,-3 3 87,4-4-219,-6 6 0,6-5 90,-4 3 82,4-4-179,-12 6 58,11-1 0,-6-4 87,3 3 153,4 3-178,-12-6 0,11 4 246,-3-6-126,-3 0 1,5 0 59,-7 0 1,7 0-106,-2 0 1,-1 0-20,1 0 0,-4 0 26,4 0 0,-2-2-136,2-2 1,2 2 84,-6-3 1,4 3-96,-5 2 0,2 0 11,-2 0 0,-3 0 21,4 0 0,1 0-21,-2 0 1,2 0 52,-2 0 1,-3 0 45,3 0 0,2 0-43,-1 0 0,1-1 0,-2-4 0,2 3 5,3-3 0,2-1-4,-7 1 1,5-5-28,-4 5 1,4-1-21,-5 1 50,0 3-242,2-4 221,-5-1 1,7 5-10,-4-2-113,-3 2 111,12 2 0,-11 0 0,8 0 0,-3 0 1,2 0 0,2 0-19,-6 0 241,5-7-218,-2 6 1,1-6 282,0 7-270,-6-6 1,8 4-27,-7-3 0,5-1 45,-4 1 0,5-5-120,0 5 1,0-2 114,0 3-13,2 2-279,-4-5 261,-1 1 0,6 4-49,-4-3 1,-2 4-13,3 1 1,-6 0 134,5 0-92,0 0 0,1 0-28,-1 0 206,0 0-3,5 0-88,-6 0 1,9 0 9,-3 0 1,3 0-38,-2 0 165,-1 0-173,0 0 0,0 0 39,0 0 1,0 0 10,0 0 0,-1 0-111,-4 0 66,10 0 0,-13 5 30,13 0-191,-7 6 150,9-9 1,-5 11-109,3-4 100,-4-2 0,11 6 20,-7-3-171,0-4 72,1 7 0,-2-11 59,6 3 134,-7 3-133,10-6 0,-9 4 19,5-6 1,0 0-19,1 0 1,1 0 212,-6 0-96,7 0 1,-9-1-104,7-4 1,-5 3 0,3-3 69,-1 4-253,-2 7 93,-5-4 0,0 9 136,0-6 0,-5 5 146,1-5-172,-8 6 1,9-7-60,-7 5 10,7-5 0,-5 7 135,3-6 0,2 0-129,-7-5-2,7 6-12,-10-4 0,10 5-74,-7-7 0,6 4 45,-6 1 0,5 5 6,-5-5 198,1 6-64,-6-9 1,-1 11-26,-4-3 1,2-2-32,-6 2 0,5 0-35,-6 4 60,1 1-19,-6 0-240,-5-1 231,4 8 0,-5 1 33,7 6-240,-7 0 185,-2 7 1,-1-1 244,0 9-255,6-3 0,-9 9 0,5 1 125,-7 3 1,0 0-74,0 4 1,5 3-28,-1 7 1,1 4 69,-5-3 0,0 3 137,0 1 0,0 1-129,0-1-968,0 7 1047,-6 2 0,3 1 7,-7 1 1,2-1-340,-2 5 0,-3 5 153,3 0 1,2-1-66,-2-9 1,2 0-273,-2-9 1,2 4 255,3-14 0,3 3-43,-3-13 1,4-4 96,1-1 1,0-8 36,0-2 0,5-11 566,0 1 1,1-9-662,-1 0 490,-3-4 0,4-6-405,-6 0 229,0-7-241,0 3-3,0-6 0,0-1-127,0-4 1,0 2 79,0-7 1,-1 0-108,-4-5 1,-4-4-240,-5-1 199,-1 1 66,-6 4 0,-9-5 254,-9 1-195,-3-1-460,-2 5 904,-7 1-241,-1 5 0,-15-2-98,-7 6-245,1 0 0,-19 0 20,4 0-1170,3 1 549,-8 4 551,3-7 0,-6 5-1644,3-3 1070,10 4 0,-4 1 211,4 0 0,3 5-131,1 0 0,1 4-938,4-4 1712,-2 7 0,5-7 0,-5 6 0,2 4 0,2 1 0,4 4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6.4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16 7834,'9'-8'0,"-1"1"1054,-3 7-370,-4 0 50,6 7-381,-7 7 1,0 11-79,0 9 1,0 5-193,0 10-15,0-3-591,0 18 733,0-10 0,0 17 0,0-10-197,-7 4 17,6-6 0,-7 3-516,3-3 0,3 1 165,-3-11 251,3 0-23,2-11-913,0-2 316,0-13 324,0-2 200,0-13 0,0-8 106,0-10 771,0-9-664,-6 2 1,3-11-3,-7 4-144,7-10 712,-10 3-478,4 1 1,0 4 0,0 7 0,3 1 659,3 1-478,1 9 88,2-5-261,0 11 1,0 2-83,0 10 0,2 8 0,1 3-7,2 2 1,6-5-1,-1 2-162,3-4-16,2-1 69,-1-7 1,1-1 33,0-7 1,1 0 0,2-4-532,2-6 95,-1 1 256,3-19 1,-6 5 4,4-6-27,2-1 78,-12 1 0,8-1-46,-13 1 198,6 6-97,-9-5 1,5 10 158,-7-6-152,0 6 1,0-8-1,0 6 623,0 2-266,-7 2 133,5 8-172,-11 1-1,12 7-7,-6 13 0,2 4 3,0 12 1,-1 0-87,1 1 1,3 4 74,-3 0-100,4 7 0,-4-8 1,0 3 176,2-5-302,1 2 30,2-17 1,0 5-215,0-6 0,5-5 0,2-2-15,1-2-159,2-1 249,4-5 0,1 0 0,1-1 38,4-4 1,-4-2 13,4-3-66,-4-3-29,-8 12 0,5-8-38,-3 5-45,3 2-47,-5-5 229,5 7 0,-6 7 88,3 3 0,1 3 132,-6 2 0,0-1 0,-5 1-72,0 0-312,0-1 170,7 1 25,-6 0-1023,6-1 497,-7-5-2219,0-3 2772,0-6 0,6-13 0,2-3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6.6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10354,'0'14'321,"0"1"0,0 1-145,0 4 1,0-4 133,0 4-1219,0-4 0,0-1 909,0 0 0,6-1 0,3 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6.9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177 16 7792,'0'-9'1907,"0"3"-1044,0 6-86,0 0 1,0 8-585,0 7 0,-5 6 1,-2 10-175,-1 3 1,0-1-263,-2 6 0,-3 7 0,3 6-80,-3 0 274,-1 6 1,4-13 143,0 4-627,0 4 331,-4-14 1,4 10-135,0-10 0,5-3 79,-5-2 1,7-4 266,-2-6 1,3-3-152,2-6 229,0-7-152,0-1 1,7-7-35,3 0 1,3 0-96,2 0 0,-1-7-583,1-3 546,0 4 0,-1-6 1,1 6 228,0-2 0,-1-9 0,1-5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7.3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280 72 7792,'0'-15'733,"0"1"0,0 4-394,0 0 1634,0 7-883,-6-4-297,4 1-455,-5 4 0,3-3 3,-1 10 1,0 3-570,5 7 0,0 0 136,0-1 1,0 3 12,0 2 1,0 4-526,0 7 1,1-6 398,4 1 1,2-1-340,3 5 1,3-4 226,-3-1 1,-2-6 0,0 2 89,-2-4 1,-1-1 888,-5 0-479,0-1 0,0 1-36,0 0 639,-6-7-545,-2 5 0,-9-11 244,-2 3-284,2 3 1,-10-7 197,2 4 23,-3-3-299,-1-2 0,0 0 0,1 0-198,3 0 1,4-2 139,6-3-1475,1 4 0,5-12 414,3 5 1,8-6 373,2 5 1,0-3-1,7 6 622,5-2 0,-1-2 0,6-5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8.0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339 146 7952,'0'-23'0,"0"3"440,0 4 1,0 1 0,0 1 547,0-1-646,0 0 0,0 5 93,0 1-376,0 5 1,-2 0 0,-1 10 134,-2 9-278,-6 6 112,9 8 1,-11 7 0,3 4 2,-3 2-21,-1 2 0,-1 5 1,-1 2-34,-4 1 0,-1 2 101,-4 5-845,-3-7 812,12 5 0,-10-11 9,6 3 1,1-10-118,4-5 10,0-9 1,6-4-156,-1-6-235,7-7 260,-4-2 0,10-19 448,7-6-437,0-7 0,18-4 51,-4 1 109,4-1 1,-2-1-1,0 0-136,0 2 0,5-4 343,-6 9-141,-4 3 1,5 1 136,-6 10-274,-1 4 83,-4-1 1,-2 7 220,-3 0-87,-4 7 1,-6 7 0,0 3 57,0 2 1,-6 4 0,-4 7 176,-3-1-55,-2 0-382,1 1 62,-1 6 1,2-5 12,3 3 0,-1-3-229,6-2 136,-7-6-274,11 5 240,-6-12 1,14 1-235,3-7 0,4-7 0,6 2-313,4-4 0,6-7 174,4-4 493,-3-10 0,11-2 0,-4-8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8.7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221 44 7782,'0'-14'222,"-7"4"442,-3 0-460,4 7-38,-7-4 1,9 7 430,-5 0-415,-1 0 1,-3 2-1,1 1 101,3 2 0,4 6-172,-5-1 42,0 10 1,0 3-101,0 6 1,1 1-7,-6-1 1,0 5 0,2 1 50,3-3 72,4-7-612,-1 2 264,6-10 104,-6 4-793,7-6 876,7-7 11,1-2 0,7-6-84,-1 0 1,6-6 0,1-4-5,2-3 0,-3-7 56,4 1 0,-4-6-133,4 6 157,-12-7 0,10 9-111,-12-2 124,7 2 1,-14-2-67,7-1 1,-7 1 139,2 4 15,-4 7-13,-1-5 0,-1 11-1,-4-3 0,3 5 110,-3 5 1,-1 8-71,1 7 57,-6 6 1,9-3 97,-3 6-65,-3 0 0,6-4 53,-3-1-175,4 1-231,1-2 102,0-2 0,0-6-165,0-1 1,6-5 0,4-4-8,3-4-4,2-1 104,-1 0-38,1-13 0,1 3-230,4-9 334,-4-4 0,6 5 76,-8-7-119,1 7 1,-2-9-105,-3 2 358,3 4-146,-5 0 0,0 6 0,-1 0 110,-1 1-99,-4 5-34,5 3 25,-7 6-25,0 6 0,0 3 173,0 5 0,0 3 121,0 2 1,-5-1-120,0 7 0,0-6 112,5 6-126,-7-7 0,6 3-138,-4-6 0,3-6-38,2 1-88,7-6 0,-4 0 127,7-8 1,0 0-40,4-6 0,1 1 0,0-4 0,-1 1 204,1 2-168,-7 7 1,5-8 30,-3 6-45,-3-7 1,1 11-87,-3-4 125,-4 3-24,6 2 220,-7 0 19,0 0-218,0 7 1,0-4 204,0 7-104,0-7 0,0 10 204,0-3-228,0 3 178,6 2-436,-4-7 0,6 0-538,-3-3 573,3-3 1,2 4-788,0-6 1,-5 0-535,5 0 0,-1 0 759,6 0 0,0-2-285,-1-2 935,1 2 0,0-18 0,0 4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49:59.0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397 1 7770,'-6'23'436,"2"1"-152,-5 1 0,4 7 36,-5 17 9,7 4-176,-10 12 1,9 10 21,-5 13 1,0 9-1121,5-44 0,-1 1 1147,-2-1 1,1-1-508,1 3 0,1-1 227,-4 43 0,2-45 0,1 0-135,0 46 0,-2-1-152,2-14 0,4-10 175,-4-9 1,-2-12-82,2-8 1,-6-13 74,1-11 0,-8-13 782,-1-12 411,-7-17 0,8-15 1,-7-9-100,-1-3 0,5-3-470,1-7 1,4 5 32,1 0 699,7 0-504,1 9-115,7-4-337,0 11-52,0 1 1,7 1-1091,3 6 1,3 7 597,1 4 1,8 2-1,2 3-424,4-1 1,1 0 387,1 1 376,6-8 0,-2 4 0,10-6 0,3-1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6.8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104 350 7852,'-15'13'0,"0"-2"0,2-1-338,3 2 0,-1-4 326,6 1 0,-5-4 1041,5 5-343,-6-7 2,9 4-501,-4-7 1,7-2 5,4-3 1,-1-9-115,5-11 0,6-9 87,5-5 1,-1 1-189,-4-1 0,5 1 27,-1-1 1,1-2-100,-6 7 0,1 6 34,0 9 1,-5 4 175,-1 5-61,-5-3-39,2 12 0,-6-3 345,0 14 1,0 0-90,0 9 0,0-1-70,0 2 0,0 3-151,0 6 1,0 1 97,0-1 1,0-4-210,0-1 0,0-4 61,0 4 1,0-11-248,0 2 1,2-5-7,3 0-44,3-4 1,7-6 105,-1 0 1,1-5 92,0 0 1,-2-8 33,-3-1 0,3-1 73,-4-5 1,5-1 84,0 1 1,-1 1-86,-3 4 1,3 0 131,-3 1 1,-2 6-68,2 3 1,-5-2 60,5 2 0,-5 0-48,4 5 1,-4 2 101,5 3 0,-5 3-45,5 7 1,-7-1-37,2 1 1,-2 5-65,2-1 0,-3 1 46,3-5 1,-2-2-247,2-4 192,-4 5-230,6-13 1,-5 6-65,2-7-199,-2 0 197,11 0 1,-10 0 120,7 0 1,-5-2-71,5-3 1,-5 4 49,5-4 0,-5 3-480,4 2 430,1 0 1,5 0-94,0 0 0,-6 2-7,1 3 1,-5-4-432,5 4 92,-7-3 647,10-2 0,-11 6 0,4 2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7.0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74 7924,'0'-23'534,"0"2"1,0 11 976,0 0-523,-6 7-687,4-4 0,-6 7-82,3 0 0,3 7-450,-2 3 1,2 3-198,2 1 1,0 1-537,0 0 0,0-1-879,0 1 1843,0 0 0,6 0 0,3-1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07.4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118 44 7924,'8'-14'-639,"-3"-1"1190,-3 7-235,-2 1 0,-2 7-59,-3 0 1,3 7-55,-2 3 0,2 14-269,2 5 0,0 11 82,0-1 0,0 10-309,0 5 1,0 8 162,0 2 1,-2 1-64,-3-1 1,4-9 36,-4 4 0,3-10-63,2 0 0,0-10 111,0-5 0,0-9-92,0-6 384,7-9-200,-6-3 0,6-14 216,-7-3 1,0-14-58,0-5 1,0-6 111,0 1 0,-7-2-49,-2-3 1,-4 1 259,-2 4 0,0 5-61,0-1 1,6 2 24,-1 9 0,5 4 538,-5 5-211,7 7-466,-4-3 0,9 12-72,3 4 0,3 3-102,7 2 0,-1-6-112,1 1 1,5-5-185,-1 5 1,7-7-149,-1 2 1,-2-3-410,1-2 0,-1-2 3,2-3 0,1 4 297,-7-4 1,8-2 435,-3 2 0,-3 0 0,0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1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1000 132 7685,'15'-14'-441,"-7"-1"221,5 0 428,-11 1 359,11-1 0,-10 0-26,7 0 44,-7 7-33,4-5-162,-7 12 34,6-6 143,-4 7-199,5 0-388,-7 0 190,-7 13 1,2 5-70,-10 16 92,4 4 0,-17 9-80,4 7 1,-6 8-191,-4 17 0,-4 7-241,17-40 1,-2 1 0,1 4 0,-1 0 249,-2 0 1,1 0 0,-2 4 0,1 0-396,-2 3 0,0 1 1,-2 3-1,1 1 282,1 1 0,0-1-822,-1-4 1,-1 0 697,0 5 1,-1 1 183,0-9 1,1 0 0,3 3 0,0 0-769,1-5 1,1 0 679,1-5 1,0 0-1,-14 39-689,2-10 898,-2-3 0,11-3 0,-4-3 0,3-5 0,-1-4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1.7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368 15 8122,'-10'-5'160,"0"0"375,7 1 0,-8 10-155,6 4 0,0 8-192,5 1 0,0 14-31,0 1 0,-5 9-11,0 6 38,0 3-358,-1 13 1,4-2 78,-3 5-668,4-6 468,1 10 0,0-7 131,0 4-77,0-4 0,0-12-924,0-4 853,0-4 72,0-1 1,0-11-261,0-4 235,-7-9 337,5-5-375,-4-9 645,6-6 1,0-8-520,0-7 0,0-6 95,0-8 0,0-5 82,0-1 0,-2-4 0,-3 5 0,-3-1 0,-7 6 0,1 1 3,-1 4 0,-1 3 119,-4 6 0,4 0 291,-4 0 1,-1 7-71,1 3 0,1 4 31,4 1 1,0 0 120,1 0 1,1 6-181,3 4 0,-2-2 273,7 2 0,1-5-44,4 5 0,0-5-153,0 4 1,0-4 23,0 5 0,1-7-133,4 2 0,3-1-274,7 0 1,5-2 90,-1 3 1,12-3-349,-1-2 0,9-5 244,0 0 1,3 0-1324,3 5 0,5-2 280,4-3 1,-2 2-79,2-7 1,-2 5 117,2-4 1008,4-1-146,-13-5 1,12-6 0,-4-2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2.1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192 15 8030,'-15'0'222,"0"0"0,6-2 529,-1-2-265,7 2-188,-11-5 1,11 9 577,-7 3-328,7 3-55,-10 7-227,11 6-100,-11 8 0,7 9-191,-4 6 0,-3 10 0,5 3 264,0 4-969,-5 2 571,11 4 1,-9-3-768,6-10 703,0-4 0,5-2 0,0-2-73,0-4 0,0-14 1,1-4-94,4-6 405,-3-3 1,11-7-181,-3-3 0,3-5 506,2-5-274,-1-10 0,1-7 1,0-8 73,-1 1 1,-1-1-5,-3 1-171,3 0 49,-5-1 26,1 1 1,2 6 1,-6 3 45,0 10-16,-5 4 0,0 8 0,0 4 218,0 9-111,0 6 55,0 8-190,-7 1 1,6-1 95,-4 1-584,3-1 1,-3-1 237,0-4 0,0-2-1134,5-8 882,7-6 0,3-1 457,9-7 0,-2-13 0,4-3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2.5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30 162 7863,'-5'15'0,"0"-1"0,-6 8 0,9-1 520,-3 3 1,4 3-63,1-8-338,0 1 0,1-6 0,4-1 34,5-3-202,3-3 195,2-7-336,-1 0 1,6-7 41,0-3 13,6-3 1,-8-8 103,6-3 89,-6-4-247,10-1 1,-12-1-51,4 1 242,-4-1 1,-3 3-60,-3 2 634,-3-3-513,-7 12 0,0-5-12,0 6 1,-2 7 151,-3 3 1,-3 3 16,-7 2 1,0 4-1,-1 4 1,-2 8-14,-1 5 0,-6 5 0,5 7 110,3 1-363,-6 14 0,8-9 1,-1 10 207,4-3-634,2-9 1,2 4 143,3-7 0,4-1 0,2-8-410,4-6 537,10-2-777,1-9 0,12-2 975,-3-6 0,9-13 0,3-3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3.0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397 118 7863,'-10'0'937,"1"0"-818,5-7 0,-4 5 180,3-2-759,4-5 0,-4 3 1,8-6-246,2 3 495,0 5 1,0-4 94,0 3 497,0 4 1367,-5-12-1639,0 11-120,0-11 0,-2 10 826,-3-7-220,3 7 174,-11-4-400,5 7 214,0 0-160,-5 0-256,5 0 1,-2 0-159,0 0 17,7 0 186,-4 0-457,7 0-354,0 0 684,-6 0-90,4 0 1,-6 2 7,3 3 283,3 3-184,-4 0 1,1 5 0,0-3 165,2 3-119,1 8 0,-3-5-164,0 4 1,1 3 0,4 0 167,0 0-306,0-2 4,0 0 75,0-5 1,1 7 0,2-5 134,2 2-90,0-1 1,-5-9 44,0 0-45,0 0 1,5 0 26,0-1 135,0-5 1,-5 4-35,0-3-96,-7-4 272,6 6-259,-12-7 1,5 0 0,-7 0 215,0 0-32,0 0-155,1 0 1,-6-5-98,1 0 1,-6 0 83,5 5 0,1 0-390,4 0 42,0 7 0,2-4-396,4 7 1,-3-5-1006,7 5 1302,0-7 1,7 3 0,3-6 0,6-1 413,7-4 0,5-10 0,7-8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3.6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236 250 8752,'5'-10'526,"0"1"-498,-2-3 0,4 4 0,-1-2-75,2-1 125,-4-2 0,4-2-49,-3 0 1,-4-1 0,4-2-1,-3-2 132,-2 1-105,0 11 0,-2-5 18,-3 3 1,-1 2 243,-4-2-212,-3 6 1,5-4 0,-9 5 202,-2-2-173,3 0 0,-7 12 1,5 3-89,-2 3-110,-6 1 1,10 8 132,-4 2 1,4 4 2,1 1 0,2 2 56,3 4-244,-3-4 161,11 5 0,-4-9 1,6-2-1,2-6-156,2-2 1,5-3 0,5-1 0,3-3-393,2-5 343,-2-3 0,10-9-190,-2-3 304,3-3 1,-4-6 0,-1-2-216,-2-2 178,5-2 1,-9 1 123,2-1-125,-9 1 1,3 1-72,-3 3 512,-4-3-218,1 7 9,-7-5 438,0 6-362,0 0 0,0 6 271,0-1 1,-2 8 136,-3 2-505,4 7-291,-6 7 193,7 1 0,0 6 0,0 4 278,0 3-589,0 1 0,0-4 1,0-3-856,0 0 811,7-3 1,1-4-1862,7 0 2018,-7-7 1,10-2 0,-3-6 0,1 0-1021,0 0 1187,-1 0 0,6-6 0,2-2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3.9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0 7874,'-15'0'0,"7"7"0,2 3 0,6 9 0,0 6 0,0 3 0,0 1 0,0 2 0,0 3 0,0-3 0,0 4 972,0-11 1,1 2-448,4-6-302,3-7-534,0-6 1,5-7 0,-3 0-88,3 0 232,2-7 1,-5-1-1,0-9-271,1-2 616,-4 3 1,4-6 0,-6 6-194,-2-4 399,5 4 1,-6-5-150,3 6-68,-3 7 0,-1 0 235,4 3-59,-3 3 348,4-4-427,-6 12 1,0 2-98,0 7-399,0 0 1,0 0 0,0 1 0,0 2 0,0 1 164,0-1-1571,0-8 1222,0 3 1,2-6 0,3 3 414,5-6 0,3-2 0,1-2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4.4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 0 7791,'-15'0'468,"0"0"0,6 0 552,-1 0 1,7 2-93,-2 3-723,3 9 1,2 3-159,0 10 0,0-4 0,0 7-702,0-1 609,7 0-921,-6 1 688,6-7 1,-6 3-13,4-7 1,-3 1 0,3-5-40,-4-1 71,6-5 365,-5-3 1,9-14 31,-6-7 96,0 1 0,1-9-133,4 3 0,-2-1 118,2-4 1,0 4 98,5 6-346,-1 1 0,1-4 44,0 3 73,-1-3 1,1 15-285,0-7 115,-1 7 1,-4-2-93,0 10 205,-7-4-51,10 12 1,-11-4 5,3 5 1,-2 1 0,0 0 110,2-1 0,0 1 0,-5 0-156,0 0-223,-6-1 1,2-1-54,-5-3 0,5-2-93,0-3 1,2-5-8,2 0 433,0-6 0,6-9 0,3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4.5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29 7791,'-14'-13'2885,"-1"4"-1442,0 2-490,7 7-726,-5 0-421,11 0 1,-4 7-834,6 2 1,0 0-1442,0 0 1230,6-5 1238,3 2 0,5 1 0,1 1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5.4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59 206 7838,'-15'-8'582,"7"1"-187,-5 1 66,11 4 0,-6-4 1253,3 6-1084,4 0-192,-6 0-373,7 0-42,0 0 30,7 6 1,-4-4-324,7 3 1,0 1 140,4-1 108,1 0-651,0-5 426,6 0 1,-5-2 27,4-3 0,-4 2 56,-1-7 0,0 5 484,-1-4-84,-5 5 120,-3-2 1,-1 4 118,0-3 193,0 4-398,-5-6-41,0 7 1,-2 0 170,-3 0-800,4 0 284,-6 0 101,7-6 261,0 4-872,0-5 350,0 1-153,0 4 335,7-11 1,-1 5 0,6-5-1,-4 2-136,-2 1 267,-1 6-108,-5-9 0,2 12-177,3-4 124,-4-3 0,4 1 150,-10-3-69,4-3-11,-6 12 630,1-6-133,4 7 0,-11 0-277,3 0 0,-1 7 93,1 2-200,-3-2 1,6 6 0,-4-1 16,1 5 0,2 0 132,-2 2-312,-3 4 0,6-5 156,-2 7 26,2-7 0,2 5-166,0-4 1,0-2-47,5 2 57,0-3 1,2-1 13,3 0 39,3 0 13,0-1 1,7-6 0,-2-3-1,5-1-330,0 0 154,5-2-114,-7 5 134,12-7 0,-7 0 105,4 0 0,1 0-60,-7 0 0,6 0 1,-5 0-252,-2 0 296,4 6 0,-5-4-52,2 3 1,-7-2-131,-2 2 202,-1-4-62,6 6 466,-7-7-132,-1 0 409,-7 0-458,-7-7 0,4 1-44,-7-4 1,5-5 134,-5 1 1,1-1-1,-6-5 1,0 4 178,1 1-406,5 1 106,-4-1 79,12 0 0,-6 6-1140,7-1 527,0 6 17,7-9 1,-4 12-1,7-4-851,1 3 905,2-4 0,2 4-634,6-11 1,0 10-323,4-7 1281,3 0 0,-5-5 0,6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6.3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191 0 7810,'-8'0'1117,"2"8"-561,6 7 0,0 3 0,0 11-253,0 7-279,0 5-163,0 3 1,0 5 67,0 0 1,0 5 9,0-5 0,0 7 188,0-3-207,-7-2 0,5 0-431,-3-7 408,4-7 46,1-1 0,0-8-207,0-3-78,0-4-314,0-6 551,0-7 125,-7-2 0,6-14 236,-4-7 1,-2-1-166,2-8 0,-6 1 120,1-2 1,-1-3-1,-1 4 807,2-4-962,1-1 1,-6 6 0,0 3 420,1 4-251,5 1 26,-4 7 1,12 3 91,-4 10-371,3 3 0,4 7 168,3 0-407,3-7 201,7 5 0,1-10-199,3 7 1,-1-7-1,7 2 304,1-3 0,2-4-104,1-3 1,1 2-13,-1-7 0,5-5-136,1-4 219,-1-1 0,-10 4-119,1-4 197,-7 4-79,10-12 0,-12 12 0,2-5-65,-7-1 0,1 6-4,-7-4 0,0 4-248,-5 1 331,0 1-20,-7 6 1,-1 1-7,-7 7-29,7 0 0,-5 13 1,3 5 404,-3 3-257,-2 7 0,6 0 0,0 8 532,3 1-333,-6-4-34,11 9-152,-6-10 0,7 3 1,0-7-1,2-2-140,3-1-22,3-7 1,7-3-649,-1-11 380,1-2-117,6-2 290,2 0 1,2-2 33,-1-2 0,-4-6 0,3-8-130,-2-2 149,-2-6 281,-4 10-198,0-6 1,-5 8 0,-2-1 292,-2 0 1,-1 1 0,-3-1 64,3 0 215,-4 7-27,6 2-297,-7 6 1,-5 1 85,0 4-336,0 3 60,5 7 1,-1 0 53,-4-1 0,3 3-152,-3 2 0,4-2 131,1 2-470,6-9 1,-3 1 115,7-6-21,0 7 0,0-11 0,0 4-1,1-3 1,2-9 0,2-1 64,-1 0 1,1-5 153,0 3 22,-7-3 632,5 5-411,-5-5 1,2 10 107,0-7 1,-5 7 14,5-2-310,-7 3 37,3 2 51,-6 7 46,0 1 41,7 6-1016,-5 1 440,4 0-572,1-7 643,-6-1 1,12-7-1869,-3 0 1072,3 0 1130,2 0 0,0 0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2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1 397 7863,'8'0'2111,"-2"0"-1872,-6 7 1,0 3 142,0 9 1,0-2-93,0 2 0,-1 4-51,-4 2 1,3 9-161,-3 5 0,4 3 89,1 3 1,0-1 23,0 0 0,1-5 21,4 0 0,3-13-139,7-1 1,6-9-5,4-6 0,9-5-197,5-10 0,9-11 87,1-14 0,8-14-31,2-15 1,1-1-835,9-9 1,-6 1 768,-29 31 0,1 0 0,-1 0 0,1 1-610,1-2 1,1 2-1,30-26-279,-3 3 1025,3 4 0,-7 6 0,4 3 0,-4 4 0,-1 2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7.95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998 30 7881,'-13'-9'0,"3"-2"0,-9 6 0,2 0 802,-4 5-293,-2 0-148,-6 0 1,-1 0-231,1 0 0,-2 7 191,-3 2-560,3 5 214,-12 7 0,6-3-113,-8 6 0,6-4 116,0 4 1,0 6-176,-5 4 150,0 7 1,1 1 0,2 9-91,2 1 238,0 2 0,0 7 95,0 2 1,8-2-119,1 2 1,2-2 36,9-2-82,-1-7 1,12-2-84,3-5 0,5-13 112,5-2 0,0-11-214,10 1 105,3-4 0,11-8 0,2-3 183,3-3 1,-3-9 99,4-2-128,-4-5 1,-2-5-62,1-1 1,-3-6 0,-1 3 38,-1 0 1,-9-4-352,-1 2 202,0 4 0,-14-5 0,4 6-179,-3 2 0,-4-3-45,-3 1 215,-3 1 1,-8 4 0,-2 2 35,-2 3 1,-1-1 0,3 6-193,-2 2 150,1 8 251,4 3 1,0 11 8,1 1 66,6 6 0,-4-3 75,7 6-409,0-6 1,5 3 0,4-6-197,5-2 300,1-8 1,18-4 12,-4-6 0,4 0 44,2 0 0,6-6-61,3-4 69,-3-10-92,0 4 1,0-14 0,1 3-290,1-6 281,-2-8 0,-9 10-22,-2-3 1,-1-2-1,-7 3 92,-4 6 1,-8-3 71,0 6-130,3 2-16,-7 8 368,6 1 1,-14 11-43,-2-3 195,-5 3-273,0 16 0,-1-3 45,0 13 1,-4 1-79,-1 4-125,-6 7 61,10 2 0,-10 4 35,6-2 1,-3 5-184,8-6 191,-3 1-47,10-11 0,0-6-695,3-3 1,5-6-541,5-4 878,3-3 0,9-7 0,1 0-135,1 0 0,7-7-18,-1-3 66,-4-9 1,7 1-265,-4-7 315,4 7 0,-3-10-149,-1 4 200,-6 3-53,10-7 340,-12 12-178,5-6 317,-6 8-218,-7-1 0,4 5 642,-7 0-314,-1 7-175,-4-3 327,-6 6-315,4 6 0,-11 4 176,3 10 252,-3-4-328,5 5 1,-3-5 177,6 4-317,-7-4 36,11 6 0,-6-3-401,7 1 222,0-7 1,2 0-532,3-3 382,3-4 0,7 1 62,-1-7 0,1-2 0,0-1-139,-1-2 465,8-6-273,-6 2 0,10-5 204,-6-1 1,-1 0-26,-4 1 0,1-1 212,4 0-202,-4 7 1,1-3-63,-8 6 1,1-5 119,5 5 1,-5 0-34,0 5-59,-7 0 0,3 2-146,-6 3 1,5 3 85,0 6 0,0 3 0,-5 1-238,0 1 0,0 3-89,0-3 2,0-2 113,7 4-65,-6 0 19,6-11 1,-2 9 1,0-9 255,6-3 0,-8-1-113,7-6 1,0-1 156,5-4 0,-6-2 276,1-3-173,-7-3 56,10 5 31,-11-7-140,5 1 0,-2 4 101,-1 0-321,1 0 156,-5-4-173,7-1 1,-5 0 140,2 1 0,-2-1-189,-2 0 0,0 5 59,0 1-51,0-1-1,0 2 86,0-5-1,0 4 1,0-5-5,0-1 17,0 7 0,2-5-147,3 3 144,3-3-5,0-2 1,5 0-15,-3 1 0,3 1-225,2 3 195,-1-3-175,1 11 224,0-4 1,-1 6-212,1 0 108,0 0 0,-5 0 50,-1 0 1,-1 1 104,2 4 48,3 3 103,-11 7 0,9 0 0,-6 1-146,-1 4 1,-3-4-1,-1 5 407,0 1-182,-6-6-385,4 12 179,-4-12 1,1 5-557,0-6 224,0 0 309,5-7 0,-7-2 0,-1-6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8.1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1 7849,'-8'0'1594,"2"0"-1358,6 0-195,0 0-278,6 0 1,1 1-895,2 4 1131,5-3 0,-6 11 0,6-5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8.5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9 7824,'0'-8'1537,"-5"13"-1186,0 10 1,0 9 12,5 1-207,0 2 0,-5 9-382,0 3 133,0 4-51,5 1 121,0-6 0,0 2-432,0-5 262,0-1 113,7-11 1,-1-2 168,4-6-258,3-7 0,-5-2-164,7-6 528,6 0-246,-4-13 0,4 2 37,-6-14 1,1 6 75,4-6 0,-4 1 0,3-4 130,-2 4-65,-3-4 158,1 12-153,0-12 1,0 11 19,-1-2 1,-4 7 124,0 3-148,-7 5 160,4-2 0,-7 7-102,0 4 1,0 3 0,0 9 0,-2 1 213,-3 1-669,4 1 0,-6 0 194,7-1 1,0 1-378,0-6-285,0-5 64,0 4 1,2-12 283,3 4 0,-2-3 0,7-2 0,1 0-976,2 0 1112,-5 0 251,5 0 0,-5 0 0,7-7 0,0-1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8.9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8028,'8'0'1631,"-1"0"-1409,-7 6 1,5 2-182,-1 7-9,8 0 0,-4 1 363,7 4-253,-7 3 0,5 0-24,-3-4 0,-2 2 0,2-1-176,1-2 0,1-7 46,-3-1 1,5-7 111,-5 2 1,-1-3-197,2-2-74,0 0 92,5-7-274,-1 6 214,-5-12 1,4 5 69,-3-7 0,-2 0 1,0 0-57,-2 1 89,6-1 278,-11 0-134,12 1-62,-11 6 0,6-4-75,-3 7 238,-3 0-207,4 5-12,-6 0 692,0 0-640,0 7 10,0 1 0,0 7-126,0-1 0,0 3 0,0 1 128,0 1-375,0 1 204,7-5 1,-4-6 53,7 1-344,-7 0 206,10 5 1,-5-6-253,7 1 227,0-6-85,0 2-200,-1-6 1,1 0-67,0 0-292,-1 0 408,1 0 460,0-6 0,-7 4 0,12-11 0,-4 5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9.3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0 221 7824,'9'0'817,"-3"0"1,1 5-504,2 0 41,-2 0 1,6-5-336,-3 0 1,8 0 30,1 0 0,1 0 15,-5 0 1,-1 0-157,1 0 0,0-5 1,0-1-681,-1-3 456,-6 0 0,-1-6-33,-7 0 1,5-4 49,0-1 202,0 1-17,-5-3 0,-5 4 350,0-6-138,-7 6-86,4 3 0,-6 4 55,-1 6 0,0 0 182,0 5 0,6 2 0,-1 2 505,-2 6-397,-1 10-63,-1 3 0,1 6 180,3 1-229,-3-1-115,5 7 1,-1-5-196,4 3 0,4-3 0,2-1-372,4-1 122,4-6 0,5-2-50,1-6 0,5-2 1,1-3-1,2-5-1017,3-4 878,2-1 1,-4 0-215,1 0 716,-1-6 0,5-9 0,1-8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19.7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 8089,'0'8'847,"0"5"-337,-7-11-163,5 11-127,-4-5 0,6 11 1,-2 4 22,-3 5 1,4-2-51,-4 8 0,3-2 169,2-3-962,0 0 379,0-6-908,0 5 799,7-12 0,-4 4 127,7-10 14,0-4 1,-1-6 36,1 0 1,2-8 342,7-7-278,-2 1 1,4-9 288,-7 3-154,1-3 0,0-1 360,0-1 1,-1 9 0,1 0 112,0 4-133,-1 9 0,-4-8 261,0 6-609,0 0 1,-2 11 0,-3 4-191,-4 3 0,-1 2 1,0 0-604,0-1 432,0 1 239,0 0 1,5-6-1440,0 1 967,0-7 1,2 9 553,3-7 0,3 6 0,1-3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20.3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339 0 7672,'-10'7'-431,"0"3"546,7 3 0,-10 3 131,3 4 0,-3-2 1,-3 8 282,-4 5-179,4 5-177,-12 8 0,5 5 86,-6 0-334,6 6-1236,-5-9 1150,5 11 1,0-13 123,4 0 0,7-6-532,2-9-562,7 1 383,-3-7 748,6-2 0,0-6 0,0-1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20.5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7816,'14'23'0,"-5"0"0,11-3 0,3 2 846,1 8 0,4 1 650,1 3-1042,1-3 1,-1 12-63,1-4 0,-3 2-262,-2-2 0,-4-2-2842,-6-2 1867,0-4 1,-1 0 227,1-7 1,0-1-523,-1 2 1139,1-4 0,0 0 0,-1 2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21.0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7816,'7'9'2016,"1"4"-1759,0-5 1,5 11 174,-3 1-385,3 6 0,5 2 25,-3 6 1,3 7-123,-8-2 1,1-1-671,-1 1 0,1-5 151,-6 5 434,7-6-868,-11 10 634,12-12 1,-11 5-443,3-7 648,-4 0 1,4-4 162,0-1 0,0-6 0,-5 3 0,0-6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21.2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1 368 7816,'0'-15'317,"1"4"-96,4-4 0,3 4 159,7-9 0,0 2 1,1 0 234,4-2-132,3-6-85,6 10-52,0-12-1130,7 12 0,-3-5 547,6 6 1,0 0-771,6 1 529,-8-1 478,12-6 0,-10-2 0,12-7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3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15 7972,'-15'-8'732,"6"1"531,-1 7-173,7 0-724,-4 0 1,5 0-254,-2 0 0,2 2 121,-3 3 1,3 5 7,2 9 0,0 6-24,0 9 0,0 4 26,0 6 0,0 1-113,0 4 0,5 2-122,0 3 0,0 2 43,-5-7 0,5-5 58,0-5 1,5-8-61,-5-2 1,4-6 97,-4-8 1,7-7-143,-2-3 1,3-5 38,1-5 1,8-15-112,2-9 0,2-15-230,-1 0 1,7-10 153,-2 0 0,2 3-255,-2 2 0,-4 4 154,3 1 0,-7 6-369,7 4 0,-9 4 238,-1 6 1,-3 3-121,-1 6 1,-5 7-574,0 3 545,-7 3 1,4 4 20,-7 3 1,0 4-91,0 11 591,0 3 0,-7 13 0,-1 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48.5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427 103 7952,'9'-27'198,"0"2"1,-3 6-440,-3 2 1,1 9-440,1 3 1260,-4 4 0,4 2-228,-10 4 0,-3 10-21,-7 9 1,1 6-117,-1 4 1,0 10 297,1 10 1,-8 5-88,-2 4 1,1 6 14,-2 9 1,-4 4-1006,-5 6 0,1-6 536,9-4 0,-4-4-932,3-6 1,2 1 513,-1-10 1,11-4-93,-2-11 1,5-11-99,1-4 1,2-9-392,7 0 1027,0-11 0,0-2 0,-7-7 0,-1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48.9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1 809 7917,'15'-7'927,"1"-3"-502,3-9 1,11 1 125,9-7 0,5-1-133,5-8 0,-3 1-516,3-6 0,-3 1 144,-2-1 1,1-3-869,4 2 0,-4-2 290,-1-2 0,0 0-11,-5 0 0,2 0-30,-2-1 0,-3 8 268,-7 3 0,-6 4 305,-3 6 0,-4 2 0,-1 8 0,-1-1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49.2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30 7945,'10'-13'0,"0"3"0,0 3 813,4 7-524,1 0 0,0 7 85,-1 3 250,1 9 0,-2 6-160,-3 9 0,1 4-104,-6 6 0,5 0-525,-5 0 1,6-5-510,-1 0 1,3-6-620,2 1 0,0-9 702,-1-6 0,6-4-321,0-5 912,6-4 0,-3-6 0,6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0.1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280 221 7907,'-5'9'-747,"0"1"645,0-6 1,7 2 256,3-6 1,-2-6-104,7-4 0,-2-5-31,2-5 1,1 4 43,-6-4 0,5-1 9,-5 2 1,0-3 81,-5 3 0,0 2-80,0-2 0,-7 7-2,-3 3 1,-3 0-17,-1 0 0,-1 2 153,0 7 0,-1 0-73,-4 0 0,4 0 5,-4 0 0,-1 8-178,2 7 1,-3 1 80,3 9 1,2 1-113,-2 8 0,2 2 83,3 3 1,1 4-60,3-4 1,-2 4 69,8 1 1,-1-7-64,5-3 1,0-4 30,0-6 0,6-2-191,4-8 1,5-6 24,4-3 0,-1-10 93,7-4 0,-6-9 187,6-2 0,-1-8-101,6-1 0,-6 0 118,1-6 1,-6 4-88,6 2 0,-7 1 77,1 4 1,-7 1-71,-2 3 0,-2 4 161,2-4 1,1 9 61,-6 1-182,0 7 0,-5-2-76,0 10 0,0 4 64,0 11 1,0-2-39,0 7 1,-7 1 24,-2 8 1,0-3-139,0 3 0,4-3 117,-5-1 1,7-3-121,-2-2-35,3-4-64,2-13 1,7-1 58,2-7 0,4-8 71,2-7 1,0-1 72,0-9 1,-1 2-65,1-1 1,0 1 212,-1 3 1,-4 9-15,0-4 0,-5 5-97,5 1 0,-7 1 335,2 3-147,-4 3 186,-1-5-275,0 14 0,0 1 67,0 7 0,0 4-106,0 1 1,0 1-122,0-1 1,-1-2 49,-4 6 1,3-6-140,-3 2 1,4-4 194,1-1-195,6 0 1,2-7-120,7-3 0,0-4 50,0-1 0,-1-1-173,1-4 1,1-3 91,4-7 0,-4 0-467,4 1 1,-4-1 248,-1 0 0,0 2-764,-1 3 1218,1-3 0,0 5 0,-1-7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0.5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530 103 7924,'15'-29'100,"-2"1"1,-3 4-101,3 9 488,-12 8-156,6 7-501,-7 14 98,-7 8 1,2 18 153,-9 9-378,2 9 65,-9 9 1,0 10 230,-4 6 0,-2 7-214,12-39 0,0 1 0,0 3 1,-1 0 209,-1 1 0,0 0-815,1 2 1,1 0 817,-3 4 1,0 0 0,3-5-1,0-1-311,1 1 1,-1-1 80,0-3 1,1 0 0,-9 40-19,3-10 1,4-6 169,1-18 0,2-7 564,3-18 0,-1-6-133,6-13 390,-7-7 0,6-5-556,-4-12 1,-1-8 1345,6-12 0,-7-7-1123,3-3 0,0-4 385,0-1 0,5-2-377,-1-3 1,4 4-201,1-4 0,1 8-255,4 2 0,4 1 86,5-1 0,3 8-228,2 6 1,4 2 150,6-1 0,-1 4-328,-3 11 0,7-3 186,-2 7 1,2 0-967,-2 5 0,4-1 47,0-4 1089,7 3 0,-3-11 0,6 5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1.5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45 383 7890,'-15'14'0,"5"1"-5,1 0 1,5 0 210,-1-1 1,4 1 82,1 0 0,6-2-7,4-3 0,5 1-67,4-6 1,4 0-102,7-5-162,-1-7 210,7-8 0,-3-2-69,6-8-38,-6 1 0,3-11-94,-7 1 1,0 0-58,1 4-351,-7-6 504,-2 5 1,-8-5 0,-3 7-55,-5 0-50,3-1 1,-7 6 1,4-1 0,-3 7 54,-2-1 0,-5 7 0,-2 4 107,-1 1-119,-1 3 1,-6 5 249,0 4-239,0 10 0,1 8 358,-1 6-339,0 7 1,1-2 82,-1 10 0,0-3-58,1 8 1,-1 2-1,2-2 95,3-2-266,-3-8 182,11 4-254,-4-12 29,6-2 120,0-1 0,11-13-166,4-1 0,4-7 139,1-12 1,-2-5 32,7-9 1,-1-4 36,5-7 1,-4 1-16,-1 0 1,-6 4-81,2 1 246,-4 6 0,4-8 92,0 6-165,-7 7 0,0 1-22,-4 8 1,0-6 61,0 5-35,-5 0-183,2 5 143,1 6-4,-6 3-246,6 5 1,-7 1-41,0 0-902,0-1 1064,0 1 1,2 0-533,2 0 315,-2-1 1,6-1-174,-3-3-232,-3-3 210,11-7 496,-12 0 0,13-7 0,-6-1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2.4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15 7884,'0'-8'1604,"0"1"-1515,0 20 1,-1-1-148,-4 12 0,3 1 0,-3 2-183,4-2 0,1 1-395,0-6 0,0 4-546,0-4 924,6-1 1,2-4 257,7 0 0,0-2 0,-1-3 0,6 1 0,0-6 0,-1 1 0,-4-1 0,0-3 0,-1 3-6,1-4 1,-2 1 0,-2 1-78,-1 2 423,-7 0 175,4-5-117,-7 0 997,0 0-599,0-6-404,0 4-82,0-5 1,0 9-127,0 3 0,0 3-136,0 7-63,0 0 176,0-1 0,0 3-40,0 2 1,0 4-157,0 6 0,5 2 0,0 2-182,-2 1 123,-1 7-305,-2-3 0,0 8 196,0 3 0,0-2-82,0 7 162,-7 0 0,4 0 41,-7 0-106,0-1 0,-4 1 0,-1-1 57,0-3 0,5 4-40,1-5 8,-1 0 361,-5-11 1,2-2-172,3-7 1,-1-6-1,4-4 289,-1-2 364,-2-9-680,-4-2 40,-1-6 242,0-6-253,1-9 1,-1-3 143,0-6 0,2-6-83,3-4 0,4-7-43,6 2 0,0 1-97,0-1 1,0 2 45,0-2 1,5-2 58,0 6 1,6-5-123,-1 0 1,8 3 144,1-2-103,1-1 53,1-4 0,2 5-22,6 0 0,1 0 0,-1-4-6,1 4 0,4-3-193,0 2 1,0 9 120,-4 2 1,-6 3-282,1-4 199,-1 8 0,-1 0-42,-3 8 1,-1-1-1,-2 2-80,-4 3 326,-2 4 0,-1 1-121,0 0 485,-7 0-26,4 5-238,-7 0 211,0 6 0,-2 4-142,-3 10 0,4-2 397,-4 6-356,-4 1 0,8 4-255,-4 1 0,3-1 150,2 0 1,0 6-80,0-1 0,0-1-182,0-9 1,5 2 66,0-6 0,7-2-90,-3-8 0,9-4 1,2-6-140,-2 0 262,-2 0 0,-1-6 206,0-4-230,-1-3 0,1-2 225,0 0-95,-1 1 0,1-1-105,0 0 279,-1 1-126,1-8 1,0 6 1,0-4-105,-1 4 0,1-4 1,-2 1 74,-3 1 1,3 2-67,-3 1 0,3 0 53,1 0 25,1 7-328,0-5 213,-7 12-569,-1-6 187,-7 7 102,0 0 223,0 7 98,0-6-103,0 6-19,0-7 0,4 1-50,1 4 7,0-3-5,-5 4-407,0-6 218,0 7-573,0-5 67,0 4 1,-1-4 806,-4 3 0,-3-4 0,-7 6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2.9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103 250 7729,'15'0'-291,"-1"0"1,1 0 0,0 0 667,-1 0 1,-4-6-96,0-4 0,0 2-160,5-2 1,-6 0-58,1-5-50,-7 1 0,9-1-124,-7 0 0,1-1 7,-1-4 1,-3 4 72,3-4 86,-4 4-23,-1 1 0,-1 5 27,-4 1-198,3 5-5,-11-9 211,12 12 1,-13-6-73,5 7 145,-4 0 1,-2 0 0,0 2 274,0 3-271,1 3 1,-1 7 18,0-1-105,1 7 1,-1-3 69,0 7-109,1-1 1,-1 12 23,0 4 1,5-3-420,1 2 120,-1 1 0,2 2 0,3-1-293,3-2 0,2-6 0,2 1 0,4-5 547,9-4 0,0 3 0,6-5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3.6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132 1 7845,'-4'15'212,"-1"-1"1,-7 7 0,2 4 107,-3 3 1,4 1-17,-1 1-327,0 5 112,-5-3 1,2 8 4,3-5 0,-1 4-100,6-5 0,0 0-108,5-4 1,0-7 79,0-4 0,7-7-194,2-2 161,5-7 117,7 3 0,0-11-69,4 1 1,-4-10 123,-7 0 0,3-1-63,2-5 1,-2-1-30,2 2 1,-1-6 124,2 6 1,-9-3-86,4 3 0,-4 2 225,4-2 1,0 7-69,0 3 1,-6 5-1,1-1 0,-5 4-62,5 1 0,-7 1-146,2 4 1,-3 8 98,-2 7 0,0 11-395,0-2 0,0 2-421,0-6 0,0 1 391,0-6 1,0 4-207,0-4 1,1-6 134,4-4 0,-2-7-608,7 2 1003,0-3 0,5-9 0,-1-1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4.0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1 219 7845,'0'21'0,"0"-4"0,0 2 0,1-2 0,4-3 0,-3 7 0,4-9 0,-6 3 0,7-10 0,3-1 0,-2-2 0,2-5 0,1-7 0,2-1 0,2-14 0,0 5 0,-1-4 0,-4 4 270,0-4 1,-7 4 0,2-4 101,-3-2-59,4 4-264,-4-5 1,4 10 0,-6-4 230,0 0 0,-4 9 98,-1-2-66,-7 2-177,11 4 1,-6 3-276,7 10 87,0 3 0,0 13-341,0 4 0,0 3 89,0 1 1,2 2-1,3 2-467,4 1 514,4 0 85,2 2 74,6-5-20,-4 5 1,4-11-1,-5-2-12,4-2 174,-4-1 239,12 1 1,-12-10-154,4 4 551,-4-4-477,-1-3 0,0-1 50,-1-7 0,-4 0 115,0 0 0,-7-2 57,2-3-79,-3-3-31,-2-6 0,0-3-49,0-2 0,0-3 60,0-2-368,0-4 196,0 12 1,1-10-522,4 6 1,3-4 247,7 4 0,0 0 192,-1 6-991,8-7 692,-6 11 0,12-15 0,-4 11-1155,4-3 662,1 7-443,1-3 697,6 5 0,-4-2 465,8 1 0,-1-1 0,5-5 0,0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3.6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7821,'0'-8'417,"0"3"90,0 10 0,0 3-128,0 7 0,0-1-315,0 1 0,0 1-46,0 4 1,0-2-132,0 6 1,0-1 151,0 2 0,0 2 69,0-2 0,2 1 135,3-1 1,-4 1-96,4-7 1,-2-1 502,2-8-188,-3 3-354,11-11 0,-5 1 118,7-13 1,0-1-48,-1-14 1,1 1-89,0-6 1,4-6-166,1-3 1,1 3-99,-1 2 0,-4 3 129,4 2 0,1 1-828,-1 3 1,-1 4 431,-4 6 0,-5 6-591,-1-1 0,-4 7 1029,5-2 0,-7 3 0,4 2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4.4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324 44 7810,'-10'-21'498,"0"6"-57,7 7-412,-4 8 1,6 13 83,-4 7 1,-3 14-112,-7 10 1,-1 13 65,-4 12 1,2 9-523,-6 6 1,1 1 178,-2-2 1,-1 8-147,7-3 0,-6-3-391,5-6 602,1-11 0,4-9 0,0-8 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5.2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118 351 7810,'-22'-29'450,"0"-1"-268,-1 8 0,2-1-22,6 3 0,7 9-94,3-4 1,3 8-18,2-2 0,2 5 49,3 0 0,11 0-128,13-1 1,7-3 88,8-7 1,9-1-102,5-3 45,8 2 0,6-4 0,-2 6-127,-1 1 0,-7 1-283,1 3 320,-2 3 0,-7 2 0,-4 0 171,-4 2 1,-4 6-105,-7 2 1,-9 12 210,3-3 0,-9 11 60,-1-1-139,-2 4-81,-9 8 0,-2 3 42,-6 10 238,0-3-113,0 11 0,-1-3-50,-4 10 214,-3-4-266,-7 12 0,0-10 161,1 7 0,-1-2-84,0 1 0,1-4-677,-1-10 1,2-5 313,3-10 1,2-5-1201,3-9 665,3-4 340,-4-13 185,6-14 0,-2-7 1,-1-15-897,-2-3 1096,-6-8 0,2 4 0,-5-9 0,-1 10-239,-6-15 239,-2 18 0,-7-12 0,1 11-158,0-7 1,-2 6 95,-4-1 1,4 4 231,-3 6 0,3-2 13,2 6 485,-1 0-413,1 6 0,6 5 159,3 5 0,9 2 324,1 2 1,7 6-321,-2 4 0,3 5-82,2 5 0,12-4-392,2 4 0,11-4 105,-1-1 1,6-2-132,4-4 1,4-2-61,6-7 1,0 0-46,0 0 1,-5 0-347,0 0 358,-6-7 0,3 4 143,-7-7 1,-1 5 0,-3-3 0,-4 0-73,0 0 469,-5 5-241,-1-4 1,-2 2 89,-3 0 1,-2 0-1,0 7-72,-1 3 0,-2 3 195,-5 7 0,5 0-58,0-1 1,-1 3-125,-4 2 1,0-1-68,0 7 1,0-2-138,0 1 1,0 4-64,0-4 1,0 2 90,0-1-232,0 3 0,7-12 66,3 4 0,0-11-51,4-4 1,-2-3 83,7-2 319,-2 0-216,-3-7 0,3-1 498,2-6-307,-2-1 0,4 2 73,-6 3 1,-1-1-1,1 4 1,0 0 173,-1 1-285,-5 1-34,4 5 1,-10 0-15,7 0 1,-2 7-379,2 2 237,-4 4 0,-1 2 0,2 0 35,1 0 0,-5-1-244,2 1 0,1 0-75,-1-1 1,5-4 29,-5 0-448,6 0 178,-9-2 110,11 5-9,-5-11 1,2 4-137,0-6-59,0-6 353,4-3 352,-5-5 0,4-14 0,-5-3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5.8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74 7815,'8'-23'871,"-3"4"-331,3 2-114,-7 9-50,6 2 1,-7 14-193,0 6 0,0 9 0,-2 12-15,-3 4 1,-3 10-175,-6 5 0,4 8-290,0 1 1,0 8-656,-5-3 862,7 4 0,-5 2-126,3-1 0,2 1-25,-2-1 0,6-8-296,-6-6 366,6 0 0,-4-18 592,3 3-194,4-10-164,-6-4 532,7-9-454,7-13 1,-4-1 0,7-9 240,1-3 60,-4-10 0,4-6-299,-6-3 0,5-6 1,-5 2 293,-2-4-462,5-2 76,-6 4 0,4-4-51,-6 0-70,0 6 184,0 0-160,0 12 171,0 1-28,7 2-139,-5 11 1,6-4-145,-3 6 0,-2 6 93,7 4 0,0 3 100,4 2 1,6-2-10,-1-3 1,8 1 0,-3-6-7,4-2 0,1-3-10,1-5-22,-1 4-15,0-19 0,-1 10 22,-3-9-107,-4 2 0,-6 3 36,-1-1 88,-6-6 0,-1 4-181,-7-2 79,0 9 1,0-3 179,0 3 0,-7 2-83,-2-2 1,-4 7 119,-2-2 1,0 3 0,2 4-40,3 3 426,-3 10-240,5 1-80,-7 12 38,7 1 0,-5 4 110,3 6-191,4-6 0,-6 8 1,8-7-821,0-1 739,3 4 1,1-11-59,0 4 0,5-11-42,-1 1 0,13-10 40,-3-6 0,4-2-80,-3-2 0,5 0 0,-1-2-150,-1-2 113,-1 2 1,-3-9-323,1 6 0,-2-7-70,-3 2-855,3 4 648,-11-7 14,4 11 358,1-4-175,-6 6 378,6 0 1,-12 6 156,0 4 0,-6 3 0,2 2 0,-5-1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6.1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74 7815,'8'-15'794,"-2"0"-442,-6 1 0,5 4 206,0 0 495,0 7-213,-5-4-99,0 7-1565,0 0-1541,0 7 2150,0-6 1,5 13 0,2-6-255,1 0-275,1 5 1,6-5-168,0 7 911,0-1 0,-1-5 0,8 4 0,0-5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6.5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471 74 5929,'0'-8'617,"0"0"-102,0 3 409,0 4 52,0-12-68,0 4-188,0 1-195,0-5-210,-7 12 1,4-6-1,-7 9 50,-1 3 1,1-2 74,-5 7-232,4 6-221,-11 7 1,6 8 0,-4 1 211,-4 3 0,1 11-109,-1-2 1,-1 10 122,-4-1 1,1 9 125,3 2-1383,-2 6 1238,4-3-244,-7 0 0,8-1 0,2-9-350,4-3 151,7 3-89,-4-18 217,12 10-126,-6-24 0,9 7 103,3-12 1,-2-2 669,7-8-664,6-4 1,2-6 0,7 0 0,1-2-187,1-2-101,-4-5-69,5-12 0,-10 3 0,5-5 0,-2 0-599,-3 1 0,0-1 318,2-2 775,-11-3 0,18 6 0,-11-8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6.9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133 191 10502,'0'9'599,"0"-3"-582,0-6 88,0-6 207,0 4 53,6-11-289,-4 5 1,9-7 90,-6 0 1,0 6 0,-5-1 0,2 0 202,3 2-373,-4 1 160,6 1 128,-7 4-395,6-4 85,-4 6 0,6-5-22,-3 0 1,-3-2 161,3 2-35,3 4-146,-6-12-26,11 4 138,-12 1-31,6-5 0,-7 10 50,0-7-32,-7 7-2,6-4-35,-12 7 1,6 7-1,-6 3-38,-2 3 0,4 8 47,-9 3 1,4 4 4,1 2 1,-4 4 458,-1 0-280,0 7 1,6-3 34,-1 6 1,2 0 0,3-2 0,5-1 532,4-2-652,1-13 0,8 9 67,6-11 1,3-7-443,7-3 1,6-9-1034,4 0 724,7-3 411,-4-2 0,7-8-173,1-7 1,-1-1-256,0-9 0,0 1-870,0-6 0,0 1 1466,0-1 0,0-6 0,0-1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50:57.7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1 8353,'-21'23'0,"5"4"0,6 8-236,3 2 153,-4 3 1009,9 4-883,-4 6 1,6-1 32,0 10 42,0-3 1,6 14 327,4-6-2013,10 6 2223,9-10-408,9 12 1,9-7-1,5 6 133,7-3-240,10-6 0,6 4-201,-32-36 0,2-2 47,8-1 1,2-1 0,1-1 0,2-1 0,7-4-1,1-1-36,3-1 1,1-2 0,2 0 0,1-1 0,9 0 0,1-2 3,3 0 0,1-2-237,5 1 0,1-2 0,-2-3 0,1 0 292,5 1 0,2-1-484,-32-4 1,0-1-1,1 1 538,5 2 0,0 0 0,2-2 0,1-1 1,2-2-1,0 0 3,3 1 0,1 1 0,-1 0 0,-1-1 1,0-1-1,1 0 0,5 0 0,1 0 0,1-1 1,1 0-1,0-1 0,1 0-612,0-1 1,0 0 0,1-1 575,1 0 0,-1 0 0,2-1-283,2 0 1,1 0 0,-1 0 220,-4 0 1,0 1 0,1-1 0,-17 1 0,0 0 0,1 1 0,0-1-131,24-1 1,-1 1 0,1-2 90,-23 1 0,0 0 0,0-1 0,1 1 0,-1 1 0,0 0 0,0 0 0,0 0 0,1-1 0,-1 0 0,0 1 0,0 0 78,0 0 1,0 2-1,0-1 1,1 0-1,0 0 1,0 0-1,1-1 1,-1 1-17,1 1 1,-1-1-1,0 1 1,1-1-1,1 0 1,0 0-1,0 0 1,0-1-14,0 1 0,-1-1 0,1 0 0,0 1 20,-2-1 0,1 0 0,0 1 0,0-1-104,1 0 0,1 1 0,-1-1 0,1 0 64,-4-1 1,1 0-1,-1 0 1,1-1 0,1 1-1,0-1 1,-1 0 0,1 0-249,-1-1 0,-1 0 1,0-1-1,0 1 1,22-2-1,0 1 0,0 0 15,-1 0 0,1 0 0,-2 0 0,-4 0 1,-1 1-1,1-1 267,1 0 0,2 0 1,-2-1-1,-5 1 1,0-1-1,1 0 0,2 2 1,1 1-1,-1 0 1,-4 0-1,-1 0 1,0 1 6,-5 1 0,-1 1 0,1-1 0,-1 0 0,1 0 0,-2 0 0,-4 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4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486 103 8024,'10'-15'-515,"-2"1"0,0 1 846,0 3 1,-5-3 507,2 3-734,3 3 244,-6-6-140,5 12-102,-7-6 0,0 9-116,0 3 1,-2 5 198,-3 9 1,-3 4-18,-7 6 1,-4 2-112,-1 4 1,-6 2 62,1 7 0,-7 5-120,-3 0 1,-5 7 77,0-2 0,-1 8-24,2 2 0,-3 4-9,3-4 0,4-2 108,6-8 0,6 1 50,8-6 0,7 0 224,3-5 1,4-6-337,1-4 1,11-3 91,4-1 1,9-7 49,1-4 1,9-4-209,5-5 1,5-4-129,5-6 1,4-6-90,5-4 1,0-8-163,-5-2 0,5-11-662,-4 2 1,1-9 434,-1 4 1,2-7-764,-7 2 1215,6-3 1,-9-3 0,4 1-1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5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0 118 8099,'15'0'406,"6"-5"50,4 0 1,8-4-183,1 4-97,7-7-159,-10 11-664,11-13 370,-4 13 0,-1-11 112,-2 8 0,-1-6 164,-5 5 0,10-13 0,-8 2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5.2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12 221 7999,'-8'0'1203,"5"0"-926,13 0 125,-1 0-189,19 0 0,-8-2-59,9-3-886,-3 4 483,17-12 1,-6 6-75,7-3-176,7-9 274,1 9 1,7-16-483,0 6-487,0-6 855,6 10 339,-11-6 0,10 1 0,-12-2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4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515 0 7795,'-23'5'0,"4"0"0,1 2 586,-2-2 1,4-2-52,-4 7 1,-1-5-211,1 4 0,-6 3 9,2 7 1,-3 4-25,3 7-203,-10 12-28,16-9 1,-17 17-38,11-5 0,-2 4 77,1 4 1,4 8-128,6-7 0,1 11 40,-1-6 0,2 3-34,3-3 0,4-9-20,6-6 1,0-6-120,0-9 0,1-2-30,4-8 1,5-1-47,9-13 1,-1 0 150,7-5 0,-5-7 30,4-2 0,1-11 213,4-5 0,-1-2-64,-4-3 0,4 1 75,-4 0 0,-2 1-20,-3 3 1,-2 2-77,-3 4 0,-1 7 80,-3-2-115,3 9 1,-10-2 168,7 7-139,-6 7 1,2 1 113,-6 7 1,-2 4-127,-2 1 0,0 1 32,-6-1 0,7-4-9,-2 4 1,-1-4 5,1-1 1,0-1 26,5 1-44,0 0-323,0-1 173,7-5 0,1-3-26,6-6 1,-4-6 50,0-4 1,1 2 21,9-2 0,-4 0-5,4-5 0,-4 1 5,-1-1 0,0 2 3,-1 3 1,1-1 8,0 6 1,-5 0 116,-1 5 1,-4-5-88,5 0 744,-7 0-536,4 5 1,-2 2 141,0 3 1,0-2-145,-5 7 0,4-5-42,1 4-140,0 1 0,-3 3-255,3-3 1,-4 3-263,4-3 355,4-4 0,-6 1-28,7-7-687,-7 7 527,10-6 1,-10 6-246,7-7-330,-7 0 502,10 0 1,-6-2-676,3-3-78,3-3 658,-5-7 1,7-1 467,-1-4 0,1-9 0,0-9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5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604 1 8006,'-15'15'0,"-2"7"0,-2 8 747,3 6-382,-12 8 0,-2 3 106,-9 7-1872,-10 7 1600,3 12 0,-9 1-93,6-1-357,0 0 222,5-6 0,6-1-733,4-7 345,9-7 287,4-8-371,13-2 269,-5-11 232,11-1 0,-4 4 0,6-3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5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89 8110,'23'0'906,"17"0"-780,-1 0 949,13 0-639,7 0 0,8 0 222,6 0-1512,1-7 1023,-1 5 0,2-4-1142,4 6 487,-4 0 390,5 0 0,-13-2-1400,-3-3 712,3 4 353,-7-12-270,-1 11 373,-2-11 1,-16 10 327,3-7 0,-5 2 0,0-2 0,-4 5 0,-4 3 0,-2 2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5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7940,'0'8'1503,"0"-1"-1049,6-7 1,4 6-114,10 4 372,3-3-442,13 6 0,3-12 147,10 4-526,3-3 75,7-2 1,5 0-974,-1 0 667,7 0 0,-3-7-78,7-2 0,1-5-1627,3 0 2044,-2 6 0,10-12 0,-4 4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6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669 89 7901,'8'-15'0,"-3"1"379,-3 6 0,-2-6-54,0 6-196,0 0 196,0-5-105,0 11-138,-7-4 1,-6 8 98,-7 2 0,-6 6-44,2 10 1,-4-2 39,-1 6 1,-3 1 31,-2 4 1,3 2-136,-3 4 1,-4 4-48,-1 10 0,-3-2-115,-2 7 0,-1 5 24,1 4 0,7 3-31,2-2 0,6-6 153,5 1 0,7 0-16,7-5 1,9-4-135,1-1 1,8-8 75,12-2 0,4-12-51,10-3 0,9-12 89,6-8 1,6-2-175,-1-2 0,8-13-246,2-7 0,5-6-325,-6-3 1,6-12-2030,-5-3 2752,6-10 0,-5 2 0,4-7 0,-6 0 0,-2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7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0 221 8021,'15'0'1629,"6"6"-1020,2-4 1,13 6 140,3-3-712,10-4 134,10 6 0,8-9 166,7-3-2693,-1-3 2145,-6-6 1,0-3-783,-3-2 739,-4-4 1,4-7 8,-10 1 0,-4 5 244,-6-1 0,1 1 0,-1-6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7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24 162 7888,'-15'0'641,"7"0"0,13 5-412,10-1-237,16 1 0,-5-5-209,13 0 1,0-1-307,5-4 0,7-3 155,3-7 1,5 0 126,4 1 0,-4-6-93,0 0 0,5-1 334,-6 2 0,4 2 0,-3-4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7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779 0 8620,'-15'17'1112,"1"2"1,-4 11-1110,-7 9 0,-6 11-152,-13 9 1,-8 7 177,-7 7 0,-1 5-277,25-38 1,1-1-1,-25 41 290,27-41 0,1 0 0,-22 36-15,-5 4 0,15-6-800,4-4 1,8-12 460,6-13 1,11-13 98,9-11 120,3-10 1,10-12 254,7-13 0,6-8-101,9-11 0,-1-5-275,0-10 1,1-3 74,-1-7 1,1-2-27,-1-2 1,-1-4 516,-4-7 0,2 1-167,-6-1 0,4 2 89,-4 4 0,-2 2-132,-8 8 0,1 10 347,-6 4 1,0 16-154,-5 4-118,0 6 1,-2 10-91,-2 3 0,-5 16-90,-5 9 1,-1 13-61,0 6 1,-3 3 42,4 2 1,2-1 10,12-4 0,2 0 36,3-9 0,11 1-210,13-12 0,7-1 61,8-8 0,7-3 6,3-7 0,5-9 63,4-5 1,-7-1 35,3-5 0,-10-1 83,0 2 1,-10-1-115,-5 5 1,-8 1 86,-1-1-44,-7 0 53,3 7-42,-13 1 1,-9 20-26,-14 7 0,-1 8-22,-9 6 0,-4 10-4,-6 10 0,-4 8-89,5 2 0,-2 1-31,2-1 0,3-4-446,-4 4 1,11-8 231,4-3 0,9-5 338,1 1 0,7-10 0,-2-5 0,3-3 0,2-1 0,0-1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8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1 594 7833,'18'-25'0,"8"2"403,13 2 1,12-3 618,13 4 0,4 2-584,10 8 0,12-3-763,-39 8 0,1 0 0,3-1 0,1-1 485,5 0 0,1 0 1,2-1-1,1 1-55,5 0 0,2-1 0,-1-2 0,2-1-371,5-1 0,0-1 1,-2 0-1,0-1-33,3-1 1,-1 0 0,0 1-1,1-1 4,2 0 1,0 0 0,-4-1-1,1-2-630,-2 1 1,0 0 924,-2 0 0,0 0 0,0 0 0,-1 1 0,-1-2 0,0 0 0,-3-2 0,-1 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8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1 315 7959,'23'-5'0,"6"1"0,9-6 531,11 5 0,9-2 729,11 2 1,9 4-1089,6-4 1,15-2-477,-46 5 1,2-1 0,7-2 0,2-1-69,2 1 0,0 0 1,3 1-1,-1 0 178,1-1 1,-1 0 0,2 1 0,1-2-1,2 0 0,1-2 1,2-2-1,1 0-9,2 1 0,-1-1 0,3-3 0,0 1-248,2 2 0,1 0 0,-3-2 0,1 0 176,1 2 0,0 0 275,-1-3 0,0 0 0,2 6 0,0 1 0,0-3 0,0-1 0,0-1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9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677 0 7877,'-14'7'0,"5"3"0,-4 4 379,3 6 1,-3 8 581,-2 6 1,-5 13-639,1 2 1,-14 15-110,-1 10 1,-7 1-598,-3 8 0,0 0 408,0 5 1,0 1-359,0-1 1,1-2-31,4-2 0,3-9-264,7-7 0,2-12 215,8-2 0,-1-13-893,10-7 1305,4-9 0,-1-1 0,7-9 0,0-4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16 7795,'8'-7'870,"-1"5"512,-7-4-886,0 6 1,-5 6-207,0 4 0,-6 10 1,1 4-1,-3 4-314,-2 1 0,-1 1 61,-4-1 0,4 6-408,-4-1 1,4 3 251,1-7 0,2 1-35,3-12 0,4 1-150,6-5 65,0-1 1,6 0 50,4-5 0,3-1 76,2-3 1,4-3 271,1 3 0,5-3-62,-6-2 1,7 4 10,-1 1 0,-2 0-63,1-5 0,-6 0 33,2 0 1,-4 5-12,-1 0 1,-5 10 9,-1-5 0,-5 11 95,0-7 0,-4 11-79,-4-1 0,-5 9 64,-5 1 1,-3 7-93,-2-2 1,1 4 143,-7 1 1,6-2-48,-6-2 0,2 1-203,-1-7 0,-2-5 5,6-4 1,-1-12-82,1 1 0,4-9-404,-4 0 1,6-10 238,4-4 0,-2-11-685,8-5 1,-1-10 404,5-10 0,6 0 561,4-9 0,10 0 0,2-5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1:59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7881,'0'23'0,"0"11"1144,0 1-666,0 12 1,-5 10-217,0 7 0,0 17-47,5 3 0,0 12-672,0 2 1,2-6 540,3 1 0,-2-8-146,7 3 0,0-8-312,5-12 1,-1-7-314,1-7 0,-5-14 245,-1 0 1,-5-8-750,1-2 1191,-4-7 0,-1-2 0,0-6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0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1 176 8060,'15'0'457,"6"-4"-201,3-1 0,11-5 295,4 5 0,3-2-243,2 3 0,7-3-81,3-3 1,3-3-1351,2 3 0,-2-3 406,-3-1 0,1-1 717,-6 0 0,0-6 0,-5-2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0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 7851,'0'15'0,"0"8"557,0 6-384,0 7 1,0 16 172,0 7 0,-6 9 68,-4 16-2422,-3 6 1859,6-39 0,-1 1 102,-2-1 0,-1 0 0,3 0 0,0-2 26,-12 44-603,10 0 648,4-18 1,6-1-256,0-10 437,0-17-177,6-5 0,4-14 323,10-3 1,8-11 570,6-9 0,7-11-322,-2-9 0,8-13 45,2-11-265,0-3-182,2-9 0,-4-3-76,7-10 0,-2-3 137,2-6 1,5-7-231,-30 38 0,1 1 0,29-39-82,-28 40 1,1 1 0,2-1-1,-1 0-825,1 1 0,1 0 122,1-1 1,0 1 211,31-21 543,5-4 0,-12 17 0,4-4 0,-4 9 0,-1 14 0,0 12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2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559 87 8158,'-15'1'444,"0"4"1,-1 4-167,-3 5 0,-3 3-189,-2 2 1,-4 4 201,4 6-180,-4 1 0,-2 1 86,1 3 1,0 5 187,-1 10-195,7 4-162,2-1 0,11 5-151,1-3 1,5-2 0,-1 2 0,12-13-240,8-2 0,6-8 247,8-6 1,7-11-59,3-9 0,10-5 306,5-5 0,2-9-102,-2-11 1,8-14 260,-3-5-1351,3-10 1202,-4 2 76,-5-7-265,-9 0 0,-10 2 215,-9 3 0,-6-1 147,-9 6 0,-5 0-169,-10 4 1,-15 3-63,-9 3 1,-15 3-111,0 6 1,-5 8 116,0 2 0,-4 10-415,-5 5 187,-8 17-291,6 11 0,-7 16-392,3 10 0,2 10 48,-6 9 771,12 4 0,-8 3 0,10 4 0,-3 2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3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662 206 7765,'-14'0'0,"1"1"158,3 4 1,-3-1 306,3 5 0,-8 3-119,-2 7 0,-1 3-184,2 2 0,-3 9-201,-2-4 1,-4 10 81,4 1 1,-4 9-106,-2 5 0,6 4 60,-1 6 1,9 1 111,1 4 0,7-9 39,8-6 0,4-11 81,5 1 1,9-11-349,17-4 0,4-13 68,10-11 0,5-16 288,9-9 0,4-14-88,7-10 0,-6-9-299,1-10 0,-2-4 219,-32 30 0,-1 0 0,24-31 178,-9-1 0,-5 7-212,-4-2 1,-11 4 75,-9 1 0,-11 2-54,-4 3 0,-10-1-249,-4 6 1,-13 6-107,-7 9 0,-9 11 158,-11 8 0,-4 7-12,-11 8 0,-5 15 95,-9 9 1,3 12-289,-4 13 1,38-20-1,1 1 90,-2 4 1,0 1-1,2 0 1,0 1-317,1 1 0,0 0 570,4-1 0,1 1 0,-1 1 0,0 0 0,-29 37 0,2-2 0,2-3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6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250 192 7862,'2'-23'0,"3"3"0,-4-1 381,4 1 1,2 1 172,-2 4-549,0 0 1,-5 6 264,0-1-57,0 6-187,0-2 106,0-1 187,0 6-440,0-6 126,0 1 323,-7 4-169,5-4 0,-4 6-127,6 0 112,0 0 0,0 6-33,0 4 0,0 3 119,0 2-237,-7-1 35,6 8 0,-12 7 97,3 10 0,-3-1-27,-2 1 1,0 5 164,1 5-194,-1 7 5,0-11 1,1 12 188,-1-3 1,-5 5-145,1 5 0,-1-5-36,5-1 1,2 0 138,3-9 158,-3 6-276,12-16 0,-6 9 72,7-14-6,0 0-69,0-4 1,8-6-80,7 1 1,1-12 64,9 1 0,1-9-229,8 0 75,4-3 1,-1-2-808,6-7 606,1-7 0,3-9-345,7-7 0,-6 1-1203,1 0 1816,-4-7 0,0-2 0,-1-6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6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1 295 7779,'23'-15'2001,"6"0"-898,7 0-644,8-6 1,5 5-29,0-4 0,2 2-443,-2-1 0,-3 2-433,3-2 0,-2-2-304,2 1 0,-5 0 749,0 6 0,0-8 0,-6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6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45 309 7813,'-23'8'0,"8"-1"1443,9-7 1,17 0-657,4 0 1,9-2-215,1-3 1,9 2 109,5-7-1544,4 0 658,14-11 1,-6-2 50,12-6-2380,-6-1 1853,2 1 1,2 0 51,-7-1 627,6 1 0,-8-7 0,7-2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06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162 103 7784,'-14'36'277,"4"2"145,0 6 0,2 13-188,-2 7 1,-8 9-148,3 10 0,-3 2-1815,4 13 1845,-1-6 62,0-4 0,7-13-606,3-6 369,4-14 77,1-4 0,6-17 441,4-9 1,5-6 14,4-9 1,6-5 33,9-10 0,4-16 633,6-13 0,0-9-648,0-6 1,5-8-316,0-7 0,1 1-254,-1 4 1,-3 5-355,3 0 1,2 2 646,-2-2 1,0 3-2369,-5 7 137,7 0 1540,1-7 0,7 6-557,-1-4 1,1 3 1029,0 2 0,0-4 0,0 1 0,3 3 0,6 1 0,7 4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26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148 895 7879,'-20'15'0,"2"1"34,5 4 0,-2-4 0,6 5 478,-5 0-298,0-4 0,1 6 207,3-4 0,-2-2 64,8 2-20,-1-9-152,5 3-165,0-11 0,13-4 478,6-13-470,7-12 1,12-13-18,6-9 1,8-9-149,12-11 0,1-3-262,-31 36 1,1-1 0,3-2-1,-1-1 255,-2 1 0,-1 0 1,0 2-1,0 0-265,25-31 0,-7 7 32,-3 3 1,-5 0 2,-4 9 1,-4 2 50,-7 8 0,-6 5 35,-4 9 0,-4 4 33,-5 6 185,3 7 1,-13 3 525,0 10 0,-7 16-465,-7 13 1,-9 14 355,-6 6 0,-1 5-160,-4 4 1,-7 9-96,2 6 0,-7 1-62,7-6 1,3-1-327,2-3 0,4-4 29,6-6 0,4-12-194,10-3 1,-1-9-811,6-1 1,0-10 500,5-4 1,7-5-849,2-5 1490,5-4 0,7-12 0,2-3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5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1 7795,'6'14'0,"-4"3"559,3 2 1,-5 2-187,-5 4 1,2 8-70,-7-4 1,0 12-107,-5 3 1,-4 11-271,-1 9 1,-4 11 116,4-1 1,-6 4-93,2 1 1,-3-4 56,3 3 1,-2-4 79,6-6 1,2-6-161,8-13 0,-1-8 3,6-16-488,0-4 402,5-13 0,0-15 220,0-12 1,7-9-33,3-6 0,3-5 223,1-10 1,1 1-71,0-6 0,-1 7-103,1-2 1,0-2 51,-1 2 0,-4 2-14,0 8 1,-5 1 368,5 4-54,-7 9-451,4-2 0,-7 20-30,0 7 0,0 8 91,0 12 0,0 14-162,0 10 1,0 2 106,0-7 0,1 7-80,4-7 44,-3-6 1,11-7 0,-3-6-64,3-2 87,1-9 1,8-2-422,2-7 292,4-7 0,1-12 0,2-11 13,4-1 1,-4-6-1,3-2 325,-3-4-120,-2-1 0,1 1-186,-1 4 345,-6-3 0,3 11 33,-6-3 19,-1 9 9,-4-3 15,0 12 0,-7 8-115,-3 13 1,-4 14 27,-1 11 0,-1 12-371,-4 12 1,-3 5 105,-7 4 1,-5 4-609,1 7 0,-6-1 174,6 1 1,-2-2-179,1-4 0,9-4 19,-4-10 640,10-3 0,-2-4 0,7-3 0,0-6 0,0-6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27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1493 7833,'-23'23'0,"5"-3"748,6-4 0,12-3-649,10-3 1,3-5-741,2-10 0,3-5 885,6-9 1,2-12-108,14-13 1,4-9 386,5-10 1,11-11-594,-31 33 1,1-1-1,3-1 1,1-1 129,-2 0 1,0 0 0,3-2 0,0-1-68,-1 1 1,0-1 0,2-2 0,-1 0-68,-1 2 0,0 1 0,-1-1 0,0 1 55,-3 1 1,-2 2 0,20-38-502,-4 8 0,-10 3 294,0 11 0,-7 5 18,-3 15 1,-11 5 277,2 9-254,-10 4 397,1 13 1,-19 14 375,-6 14 1,-9 19-320,-6 10 0,-4 13 5,-6 7 1,-7 11-215,24-37 1,0 2 0,1-1 0,0 2 84,-1 2 1,0 2-1,1-1 1,0 0-60,-1 2 0,0 1 0,2-5 0,3 0-236,-13 42 0,4-9 249,17-12 0,2-9-618,12-10 0,8-15 182,7-4 1,6-17 2,9-4 0,7-7 165,7-7 1,0-9 8,5-11 1,4-9 149,1-5 1,-2-4-144,2-1 0,-12 0 161,2 0 0,-3 6-47,3 4 1,-6 3 538,-4 1 0,-9 6-419,-6-1 1,-2 12 264,-3-1-149,-6 9 82,-1-2 0,-18 19-43,-4 2 1,-10 16-45,1-1 0,-4 12 117,-1 3 0,-4 5-32,4 5 1,-2-3-174,11-7 0,0-3-109,6-7 0,6 0-470,3-9 349,3-4 1,9-1-106,2-11 1,6-2 66,5-7 1,2-3 73,8-7 1,-1-2-107,1-12 0,1 6 98,3-2 0,-3-1-143,3 1 1,-8 1 188,-1 4 1,-7 2 15,2 3 1,-4-1-37,-1 6 121,-1 0 0,-6 12 171,-3 2 1,-3 6-89,-2 5 0,-5 3 5,0 6 1,-10 0-88,6 1 0,-11-1 19,10 1 0,-4-8-235,9-2-408,0-4 162,5-7 0,6-5-924,4-8 1334,3-11 0,15-15 0,3-7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27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7866,'0'8'1728,"0"1"-1819,0-5-317,0-2-583,0 11 523,0-5 0,7 2-38,3 0 1,3-7 505,2 2 0,-1 3 0,1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27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59 7866,'-2'20'0,"-3"-1"0,2 7 734,-7-1 1,0-2-222,-4 1 1,-1-1-34,0 2 0,5 1-249,1-7 0,4 1-147,-5-5 0,7-5 65,-2-1 13,3-5 1,5 1-8,7-10 0,0-4 71,10-5 1,1-6-337,-2 1 0,8-8 82,-3 3 0,-3-4-134,-1-1 0,-4-1 25,-1 1 1,-2 6 160,-3 3 0,-4 3-15,-6-3 0,-1 8-3,-4-2 0,-3 9-92,-7 0 1,-6 3 82,-4 2 0,-1 7 17,2 3 0,-4 8 9,3 1 0,4 1-1320,1-5 706,4 6 591,8 2 0,1 0 0,7-2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28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559 249 7804,'6'-22'138,"2"4"-138,7-6 0,0 1 804,0-1 0,-2-3-260,-4 8 0,3-1-163,-7 5 1,5 1 326,-6-1-455,1 7 0,-6-4-20,-4 8 1,-5 0-14,-10 9 0,-2 5-298,-8 10 1,-4 2 105,0 8 1,-6 4-99,6 0 1,-5 7-1,5-1 0,-4 4-99,9 5 1,-1-5-134,16 0 0,2-2 128,12-7 0,0 2-183,0-7 0,13 2 117,7-7 0,6-4-76,3-1 0,7-4 164,3-1 1,4-2 44,1-4 1,-5 3-13,0-7 1,-4 1 94,4-1 1,-11-2-75,1 7 0,-14-5-13,-1 5 0,-9 5 110,0 4 1,-11 7-38,-9-1 1,-6 3 225,-9 1 1,-7 5-32,-7 1 1,-2 4-27,-8-5 1,5 0-138,-5-4 1,2-2 18,-2-4 1,3-9-220,7-10 0,7-4 81,2-1 1,4-14-499,2-11 623,6-9 0,2-23 0,6-4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29.1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 7783,'22'0'0,"2"0"2281,10 0-1466,4 0 0,6 4-329,0 1 1,0 2-236,0-2 0,1-4-1133,-1 4 1,1-3 604,4-2 1,-1-2-489,6-3 1,-2-3 764,2-6 0,3-8 0,-5-1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0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1684 8405,'-8'-6'822,"13"-4"-899,10-10 1,16-11 487,3-13 1,15-15-244,10-14 1,-25 30 0,2-1-1290,3-4 0,0-2 1156,4-3 0,-1-1 0,-2 2 1,-1 1 32,0 0 0,0-1 0,3-3 0,-2 0 11,-5 1 1,-2 1-1,2 2 1,-1 0-238,-4 2 1,-1 0 96,0 3 1,1 1-188,22-37 0,-6 4-146,-7 9 1,-11 10 181,1 10 0,-14 12-189,-1 7 153,-9 8 503,2 13 730,-20 9 0,-5 22-822,-17 12-91,-2 13 115,-14 19 0,-1 4 1,23-29 0,-1 1-670,1 3 0,-1 0 603,-2 3 1,-1 0-1,3 5 1,0 1 85,-2-3 0,0 0 1,2 4-1,1 0-153,1-6 0,2 0 0,4-3 1,2-1 253,-10 34 0,14-14 50,11-11-592,10-3 225,10-27 1,14 2-589,10-16 1,10-12 274,5-12 0,5-9 52,5-11 0,-2-9 29,6-6 1,-6-6-10,2 1 0,-3-2-52,-3 2 0,-5 5 98,-4 10 0,-5-2 617,-5 7 1,-10 6-539,-9 9 1,-5 2 531,-6 2-352,-2 7-165,-7 2 1,-3 7 401,-7 4 1,-2 10 273,-12 10 1,-5 10-18,-6 10 1,-6 5-171,2 9 1,-5 6-38,-5 4 0,5-2 114,0 1 1,1-1 18,9 2 0,8-10-404,11-10 1,7-10-274,8-5 0,8-11-379,7-8 0,8-7 389,11-8 0,4-8-100,6-7 1,0-6 58,0-8 0,-1-6 286,-4 1 0,2-2-172,-7 2 1,0 8-1,-4-4 1,-1 6 7,0-1 1,-6 4 86,-3 6 0,-10 5 73,-6 1-54,5 5 142,-8-2 1,4 6 222,-10 0 0,2 8-16,-7 7 1,-4 1 219,-6 9 0,-1-1-266,1 5 1,-1 1-47,-4-1 1,4 1-253,6-1 1,6-4 104,-1-1 0,7-11-415,-2 2 0,10-10-272,4 0 1,6-5-586,5-5 0,6-10 192,3-9 975,4-11 0,-4-2 0,9-7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0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7804,'-15'8'1942,"7"5"-1583,2-5 0,6 2-515,0 0 0,0-5 114,0 5-1665,6-7 855,2 10 852,7-11 0,0 11 0,0-5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0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102 265 7751,'-15'15'0,"6"0"1283,-1-1 0,7 3-602,-2 2 0,3-7-493,2 2 1,0-2-209,0 3 1,0-6-633,0 1 811,0-7 265,7 4 0,2-9-50,11-3-86,-4-9-117,12-3 0,-5-10-163,6 2 1,1-8 136,-1-1 0,-4 0-332,-1 4 1,-8 1 13,-1 0 19,0-1 89,-14 1 1,6 6 131,-7 3 1,-8 4-39,-7 1 0,-1 7 5,-9 3 1,1 4 116,-6 1 0,-4 8-222,0 7 0,0 4 148,4 6 1,2 2-724,4-2 0,3 1-193,6-1 1,7 1 838,3-7 0,10 1 0,3-5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0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1 619 7758,'1'-20'0,"7"-1"0,12-2 1532,9 5 0,24-1-785,5 9 1,14-3-509,12 3-491,-36 4 0,3-1 0,5 0 0,1-1 241,8 1 1,2 0-609,2 0 1,1-1 653,6-3 0,2 1 1,5 1-1,2 1-268,5-1 0,1-1 187,3-2 0,0 1 0,2 2 0,1 0-91,0-3 1,2-1 0,-2 4-1,2-1 110,-31 2 1,1 0 0,-1-1 0,1 1 0,0 0 0,1 0-52,1-2 1,1 0 0,0 0 0,1 1 0,-1-1 0,1 0-4,-3 0 0,0 0 0,0 1 0,2 0 0,0 1 1,0 0-43,-2 0 1,1 0 0,-1 0 0,-2 1-1,1 1 1,-1-1-18,0-1 1,-1 0 0,-1 0 0,31-2-1,-1 2-178,0-3 0,-1 2 0,-7 3 0,-1 2 318,-3 1 0,-2 1 0,-3 0 0,-1 1 0,4 1 0,-1 2 0,0 1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1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0 7782,'-21'7'0,"8"4"1185,11 7 0,12 0-516,15 7 0,6-1-287,13 5 1,10-6-76,9-3-843,11 3 98,21-13 1,-44-1 0,2 1 370,5-4 1,2-2-1,0 0 1,2-1-65,6-1 0,1 0 1,4 0-1,1-2 57,11 0 1,2 0 0,-2 0-1,1 0-233,5 0 0,0 0 1,0-3-1,1 0 99,3-2 0,1 0 139,0 2 1,2-1 0,-26 0 0,2-1 0,-1 1 0,-1 1 0,-1 0 0,1-1-121,1 0 0,0 0 0,0-1-15,3 0 0,0 0 0,-1 1 0,0 0 1,0 1-1,1 0 0,1 0 0,1 0 0,0 1-86,1-1 0,0 2 1,0-2 289,1-1 0,-1 0 0,0 1 0,-1 0 0,-2 1 0,1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6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677 74 7976,'0'-15'264,"0"0"1,0 6-20,0-1 0,-2 7 371,-3-2-56,3-3-501,-11 6 120,5-5 0,-2 7 179,1 0-398,-1 0 75,2 0 0,-6 5 295,5 0-279,-4 0-45,-2 2 1,0-4-105,1 7 191,-1-7 1,-5 10 12,1-3 0,-1-2-17,5 2 0,-4 0-4,-1 4 0,-4-4 32,4 0 1,-4 5-63,4 4 1,-5 1 55,6-6 0,-6 6-179,6 0 1,-6 6 31,6-2 0,-3-1-53,3 2 0,2-1 95,-2 6 0,3-1-108,1 0 0,5 1-64,0-1 1,2 1 79,-2-1 0,-1 5 45,6 1 0,-2 0-19,3 0 0,2-3 103,-3 8 0,3-8-96,2 3 131,0 2-94,7-6 1,-5 12-15,2-4-160,5-3 175,-8 0 0,12-7-22,-3 0 1,-2-1 0,2-2 46,1-1 1,3-2 6,0 1 1,-4-3 11,0-6 0,0 0 155,4 0 1,1-1-121,0 1 0,-1-5-34,1 0 0,0-7-138,0 2 132,-1-4 0,1-1-24,0 0 26,-1 0 1,1-1-33,0-4 1,-5 2 1,-1-7 1,-4 2 98,5-2 1,-5-3-67,5 3 1,-7-3 14,2-2 1,1-4-40,-1-1 1,2 0 8,-2 6-17,-4-1 21,6 0 0,-7 5 10,0 1-21,0 5 0,2-4-6,2 3-164,-2 4 167,5-6-259,-7 7 238,0 0 94,0 7-39,0 1 1,0 7 87,0-1 1,0-4-81,0 0 0,1-5 2,4 5-33,-3-7 0,9 5 38,-6-3-64,7-3 1,-4 2-7,6-8 1,-4 2 15,0-3 1,-5-2 9,5 3 85,0-8 0,4 4-86,1-7 0,-5 5-108,0 1 1,-6 1 78,6-2 0,-5-2-7,5 7 0,-5 0 15,5 5-30,-7 0 233,10 0 0,-10 0-70,7 0 317,-7 7-328,10 1 1,-9 5-61,5-3 1,-5 3-355,9-5 202,-5 0 70,7-1 0,-1-7-30,1 0 0,-5 0-1,0 0 169,-1 0 0,6-2-92,0-3 1,-5 4 92,-1-4 1,-4 2 3,5-2-118,-7 3 47,10-4 1,-9 4-22,5-3 33,1 3-46,-2-4 1,1 1-1,-4 0 1,-2 0 142,7 5-12,-7 0-110,10 0 215,-5 0-172,0 0-4,5 0-228,-5 7 233,1-6-187,4 6 155,-5-1-34,7-4 0,-6 5-1,1-7 0,-5 4 32,5 1-157,-7 0 119,4-5-23,-1 0 4,2 7 30,7-6-9,-7 6-95,5-7 0,-6 2-155,3 3 1,-2-4-206,-3 4 135,-4-3 64,12-2-695,-4 0 169,-1 0 225,5-7-921,-5-1 574,7-7 905,-7 7 0,5-11 0,-5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6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43 7872,'-23'-15'366,"4"0"0,3 7 207,1 3 0,5 5-126,0 5 1,2 10-398,-2 10 0,-3 9 115,3 5 29,-3 17-1302,-1 4 979,5 20 0,-2 0-372,6 13 391,0-13 0,5-26 1,0 0-25,0 34 0,0-37 1,-1 1 80,-4 46 1,3-8-45,-3 3 0,4-13 20,1-2 1,6-11-26,4-8 0,3-2 37,2-8 0,-1-6-194,1-9 1,1-3 24,4-2 1,-2-6-113,6-3 1,-1-4 345,2-1 0,3-7 0,-6-1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2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28 207 7830,'8'-7'234,"0"-1"235,-3-7-335,3 7 0,14-5 1,2 3 274,4-3 0,1-6-591,1-1 0,4 0 38,0 6 1,5-1-405,-4 0 0,-6 2 222,-4 3 0,-7 4 112,1 6 1,-4 2 177,-5 2 0,-4 6 119,-6 10 0,0 4-110,0 11 1,-11 4 199,-4 10 0,-9 3-6,-1 7 0,-8 1-45,-1 4 1,-5 3 55,5 6 0,-7 1 254,2-1 1,3 1 203,1-1 0,6-1-231,4-3 0,9-10 61,6-10 0,7-10-164,-2-5 1,10-4-217,5-6 0,9-9-255,6-10 0,8-10 189,1-5 0,7-11-683,-2-9 0,-1-1 204,1-8 1,-2 0-370,2-5 1,-3 3 827,-6-3 0,-1 3 0,1-10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2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7836,'0'14'0,"8"3"270,7 2 1,6-2 286,9 2 0,6-9-719,3-5 0,0-3-400,5-2 0,-3 0 64,8 0 0,-3-12-8,-2-2 1,-2-4 505,-2 3 0,-4-6 0,-7-2 0,0-7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3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7836,'-6'15'804,"-2"6"0,-5-3-258,3 7 0,-2-6-85,7 6 1,-4-6-240,4 6 0,0-7 133,5 1-283,0 4 0,0-6-205,0 2 1,2-7 76,2-3 0,9-5-120,7 1 0,1-4-3,-1-1 0,1-6 49,4-4 0,1-2-116,-7 3 0,6-4 20,-6 3 0,1 2 61,-5-2 170,-1 7 0,0-2 140,-5 10 1,-2 3 56,-7 6 0,0 3 370,0 2 1,-2-1 289,-3 7 0,2-6-340,-7 6 0,7-7-243,-2 2 1,-1-4-9,1-1-234,0-1 1,0 1-109,0 0 1,0-6-342,5 1 0,2-6-42,3 0 0,-2-2-537,7-2 0,-1 0-355,6 0 0,5 0 1346,-1 0 0,8-13 0,-5-3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3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677 0 7836,'-8'0'1231,"1"0"0,7 13-929,0 7 1,-4 6-216,-1 3 0,-5 12-301,5 3 1,-6 17 149,1 2 0,-3 14-203,-2 6 0,0 6 128,1 4 1,-6 1-435,0 4 0,1-3 409,4-7 1,-5-4-53,1-1 0,-2-6-261,1 1 0,4-11 142,-4-8 0,4-8 847,1-12 0,-5-5-134,1-9 0,-2-6 261,1-9 1,2-4-348,-6-6 0,-1-3 352,-4-7 0,4-6-248,1-13 1,1-6 235,-2 1 1,4-12-206,6 2 1,2-10-153,4 0 0,2-3-362,7-2 1,0 7-181,0 3 0,2 0-251,3 5 1,4-3 20,11 8 1,-2 1-524,6-1 0,1 6-143,4-1 0,6 3 1163,-1 1 0,7 1 0,-4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3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1 631 7836,'6'15'1791,"2"-6"-1029,7 1 1,1-6-285,4 0 0,-2-8-577,6-6 1,2-10-26,9-4 0,-4-11-117,3-4 0,2-8 234,-2-2 0,1-2 94,-6 2 1,-1 3-109,-4-3 1,-7 5-142,-8 5 0,-4 3 52,5 7 0,-7 1 8,2 4 1,-3 2 187,-2 8 0,-2 5-41,-3 5 1,-3 4 87,-6 4 0,-3 13-28,-2 12 0,1 7 192,-7 8 1,2 12-139,-1 3 0,-4 3 51,4-4 1,1 1 91,-2 0 1,12-7-78,-2-3 0,10-6-849,1-9 1,4-1 372,4-14 0,5-6-648,5-8 0,8-5 158,2-5 1,4-4-76,1-11 1,6-3 403,-1-6 0,0-6 412,-4 1 0,-1 0 0,0-2 0,1-2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4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89 102 7845,'0'14'1352,"-7"1"1,4 6-888,-7 4 0,5-1-197,-5 6 0,1-2-161,-6 11 1,5-7 59,0 3 0,7-4 51,-2-2 0,4-6-140,1-3 1,1-4-196,4-1 0,3-7-33,7-3 0,1-4-287,4-1 1,-2-6 212,6-4 1,-4-5-67,4-4 1,-6 2 64,2-2 1,1 2-106,-1 3 441,-1-1-207,3 0 0,-6 1 48,4-1 0,-4 5 169,-1 0 1,-1 7-93,1-2 0,-5 4 77,0 1 1,-6 1 74,6 4 1,-6 3-49,0 7 1,3-5 25,-2 0 0,1-1-100,-1 6 0,-3 0-25,3-1 0,1-4-21,-1 0 0,2-2-5,-2 2 0,-4 3-17,4-3 0,2-2-50,-2 2-165,0-7 132,1 4 110,-4-7-51,4 0 1,-1-7-3,0-3 1,2-4-71,-2-6 1,-2 2-141,7-6 0,-2-1 148,2-4 1,1-1 36,-6 1 1,5-1 70,-5 1 0,4 1 150,-4 4 1,7-2-18,-2 6 1,-2-4-180,1 4 1,1 0-147,5 6 1,-2-1 126,-3 0 0,3 5-88,-3 1 1,-2 5 65,2 0 0,-5 4-41,4 4 0,-5 9 495,1 7 1,1 6-217,-1-1 1,0 2 303,-5 3 0,0 4-187,0 0 0,-2 1-88,-3-6 1,4 1-75,-4-1 0,2-5-177,-2 1 1,3-7 8,-3 2 1,-1-9-975,1-1-648,0-7 833,5 4 840,0-14 0,0-8 0,0-8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4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7836,'0'-14'880,"0"-1"1,5 5 3268,0 0-3229,6 7-1139,-2-3 1,5 6-192,1 0 0,-5 0 340,0 0 1,-5 1-645,4 4 0,-4-2 459,5 7 1,-5 5-766,5 5 1,-5 6 302,4-2 1,-5 4 716,1 1 0,3 7 0,0 2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4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 7836,'10'-5'973,"0"1"1,-7-3-309,2 2 0,-2 4-248,2-4 0,-3 5-69,3 5 1,-3 4-184,-2 11 1,0-2-1,0 6 0,-2-1 4,-3 2 1,2 3-70,-7-4 0,5 2 64,-5-1 1,7 1-118,-2-7 71,3 1-492,2-5 71,0-7 0,5-3 170,0-10 0,7-3-179,-3-7 1,3 0 13,-2 1 0,3 4-521,-3 0 299,3 0 109,1-5 473,1 7-244,0 2 171,-1 6 0,-5 1-51,-4 4 1,1-1-187,-1 5 0,0 1-203,-5 5 85,0 0 1,0-1-31,0 1 1,0-5 395,0 0 0,6-7 0,3 3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5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 7836,'0'14'0,"0"1"0,0 0-1,0-1 1,0 3-1,0 2 0,-1-1 0,-4 7 0,2-1 0,-7 6 0,5-3 0,-5-2 1,7-4-1,-2-6 0,3 0 0,2-1 1,2-6-1,3-3 1,3-3 348,7-2 0,-1-2 56,1-3 0,0-3-398,0-6 1,-1-1-56,1 0 1,5 0 87,-1 1 1,1 1-110,-6 3 7,1-3 1,0 6 404,0-2-61,-7 2 0,0 7 505,-3 0-443,-4 7 1,6 1 110,-7 6 0,-5 1-66,0 0-402,-6-1 1,4 1-238,-3 0 1,4-5-596,6-1-910,0-5 1756,0 2 0,13-6 0,3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5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7779,'8'-8'504,"5"2"0,-11 6 1,4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6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0 265 7858,'15'7'650,"6"-4"174,4 7 1,4-2-234,6 2-278,2 3-127,14-5 0,3 5-84,9-3 1,4-4-181,7-6 1,4 0-471,1 0-238,-1 0 569,9-6 1,-9-4-377,10-10 434,-3-3 0,7-6-180,-4 0 0,-39 14 1,0 0-37,44-14 1,2-1 41,-46 15 0,0 1 0,42-9-52,2 4 1,0 2 384,-5 3 0,-1-4 0,-12 3 0,-1 7 0,-7 4 0,-5 4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7773,'0'15'1706,"0"-7"-1073,0-1-934,0-7 136,0-7 1,0-1-678,0-7 842,0 7 0,0-5 0,0 5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6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7836,'7'14'2794,"6"1"-2046,6 0 1,12-1-379,-1 1 1,4 0-436,0 0 0,5-7-427,10-3 0,-1-4 127,6-1 1,-2 0-399,2 0 1,3-6-1144,-3-4 1906,-3-3 0,6-2 0,-5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7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 7836,'0'9'156,"0"1"0,0 7 206,0 7 1,0 5 0,0 7 921,0 8-961,-7 7 1,2 10-388,-9 2 0,7 3-203,-8 2 0,4 1-192,-4-10 1,2 1-41,3-11 0,4 3-999,6-8 1498,0-3 0,0-18 0,0-2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7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0 793 7836,'7'-15'1552,"2"0"1,4-1-1289,2-4 0,6-4-41,4-10 1,9-11-174,5-8 0,-1-5 1,1 0 1,-5-1-125,6 0 0,-3 0 203,2 0 1,-3 7 84,-6 3 0,-7 15-108,-4 4 1,-3 11-223,-1-1 0,-5 10-286,0 6 0,-5 5 251,4 9 0,-5 3 299,1 16 1,-4 4-58,-1 11 0,0 8-68,0 7 0,0 7-109,0 7 0,-1-4-86,-4-1 1,3-6-769,-3 2 0,5-5 119,5-5 737,3-10 1,14-2 0,0-4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8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44 7836,'8'-14'656,"-1"-1"-138,-7 7 32,6 1 0,-4 10-186,3 7 0,-4 8-174,-1 16 0,-6 6-4,-4 9 0,-5 3-31,-4 7 0,1 6 2,-7 4 1,2 3-50,-1 1 0,-2-1-165,6-4 0,2-2-197,8-7 1,-1-7-537,6-3 1,0-10-1360,5-5 2149,0-3 0,0-8 0,0-2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9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0 221 10562,'30'0'1188,"6"0"-1029,3 0 1,5-7-525,5-3 0,3-8 66,7-1 0,5-6-173,-1 6 0,-4-6 266,-5 5 1,-2 1 129,2 4 0,-3 5 76,-7 1 0,0-1 0,0-5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9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89 7753,'-7'-21'0,"0"4"804,-2-2 0,-4 9-172,3 5 1,-5-2-42,-4 2 0,1 1-236,-7 4 0,7 6-113,-2 4 1,-1 3 15,2 2 0,1 4-13,8 1 1,-2 8-50,8 1 0,-1 7 18,5 8 1,0 5-151,0 0 1,1 7 56,4-3 0,3 5-70,7 0 1,0 0-103,-1-5 1,1 5-286,0-4 0,-5-4 124,-1-1 1,-5-3-60,1-2 0,-4-6 88,-1-4 0,0-10 87,0-4 1,-6-4 32,-4-1 1,-3-7-217,-2-3 0,-6-10-233,-4-5 0,-7-11-233,-3-8 0,-4-9 745,5-11 0,-7-10 0,4-8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2:39.5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0 265 7753,'57'-7'1321,"-3"-1"-1024,10-6 0,3 4 716,2 0 1,-1 5-548,6-5 0,-2 5-868,11-4 0,-2-6 755,3-5-4181,2 1 3002,-11-3 1,6 4 58,-8-6 691,-6 6 0,-2-10 1,-6 5-1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36.8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7850 1 7284,'8'0'-227,"-1"7"0,-7-4 377,0 7 0,0-5-47,0 4 0,0-4 452,0 5-268,0 0 1,0 5-150,0-1 0,0 1 151,0 0-112,0-1 0,0 1-42,0 0 1,-5 4 26,0 1 0,-2 4-116,2-4 0,4 6 40,-4-1 0,-2 2-70,2 3 0,-4-1 95,4 1 1,-5 4-68,5 0 1,-5 5 32,5-4 0,-4 4 8,4-5 1,-2 5-37,2-4 0,4 4 0,-4-5 1,3 2 0,2-2 1,-5-3 23,0 4 1,0 1-58,5-2 0,-1 2 53,-4-2 0,2-1-56,-7 6 0,6-5 1,0 6 0,-3-6-4,2 5 0,-1-6-73,1 1 1,3-3 98,-3-2 1,2 1-36,-2-1 1,3 1 16,-3-1 0,4-4-70,1-1 0,-5-1 55,0 1 1,0-1-10,5-3 1,-5-4 5,0 4 1,-1-4 1,1-1 1,3 0 9,-3-1 0,-1 1 2,1 0-16,0-1 14,-1 1-82,4-7 59,-5 5 2,7-11 79,0 4 1,0-6-59,0 0 9,0-6-41,0 4-15,0-4-13,0 6-194,0 0 179,-6 0 3,4-7 30,-11 6 1,5-8-4,-7 5 1,5 2-7,1-3 0,-1 3 30,-5 2 1,-1-5-22,-4 1 1,4-1 30,-4 5 0,-3-5-23,-1 0 0,-2 0 159,1 5 0,-2-5-53,2 0 1,-3 0-40,-1 5 0,-1-5-34,1 0 0,-2-4-2,-3 4 1,3-7-115,-4 3 0,-1 0 127,2 0 1,-7-1-65,2-5 0,-3 2 38,-2 3 1,0-3-31,-1 3 0,0-1 16,-4 1 0,-5-1-130,-10 6 1,2-5 189,-7 5 1,-4 0 222,-5 5 0,-2-1-378,1-4 1,4 3 135,-3-3 1,1 3-167,-2 2 1,4 0 108,-3 0 0,3-4 47,1-1 1,4-2 10,-3 2 1,7 2 0,-7-7 0,3 5-62,-4-5 0,1 7-24,-1-2 1,1-1 58,-1 1 1,5-5 9,1 5 0,6 0-55,-2 5 1,-1 0 45,1 0 0,0-5-193,6 0 0,-1 1 93,0 4 0,0-2 47,0-3 1,7 3 48,3-3 1,-2 2 1,2-2 0,-1 2 31,1-7 0,3 7-63,-3-2 0,3-1 198,2 1 0,0-5-173,0 5 1,2 0 116,2 5 1,-2-2-79,3-2 1,-4 2-2,-1-3 0,0 3-27,0 2 1,-5 0 1,0 0 1,0 0 22,5 0 1,-5 2-21,0 3 1,-5-2-48,5 7 1,-5-5 40,5 5 1,-5-7 0,5 2 0,-5 1-4,5-1 1,-5 5-3,5-5 0,-4 1 5,4-1 0,0-3-3,5 3 0,-5-2 15,0 2 0,-2-3-11,2 3 0,-2 1-20,-3-1 1,-3 0 16,3-5 1,4 5-3,1 0 1,-4 1 1,0-1 0,2-3-1,2 3 0,3-2-73,2 2 0,-5-3 66,0 2 1,0 3-17,5-2 0,0 1 10,0-1 0,5-3 28,-1 3 1,3 1-15,-2-1 0,-2 0 3,6-5 1,-4 5-7,5 0 0,0 0 3,4-5 0,1 0 14,-1 0 1,1 0-11,0 0 1,1 0-127,3 0 1,-1 0 111,7 0 0,-3 0 49,3 0 1,3 0-57,-4 0 0,9 0 70,1 0 115,0 0 0,-5 0-78,1 0-67,5 0 40,-4 0-88,12 0 97,-6 0-344,7 0 1390,0 0-1061,7-7 0,1 1 7,7-4 1,-6-3-54,1 3 1,5 2-4,4-2 1,3 0-86,-3-4 1,2-1 64,4 0 0,4 1-80,1-1 1,-6-5 52,6 1 0,-4-1-144,3 5 1,1-1 49,-1-4 0,0 4 32,1-3 1,-6 2 70,1 2 1,-6 2-2,6 4 0,-7-3 78,1 7 0,-2-5-133,-3 6 135,1-1-28,0 5-8,-7 0-21,5 0 13,-11 0 1,4 1-35,-6 4 0,-5-2-4,0 7 0,-4-5 43,4 5 0,-7-5-24,3 5 0,-5-5-3,0 4 1,-1-4 2,0 5 0,1-5 19,-1 5 1,0-2-3,1 2 0,-3 3 2,-2-3 0,-4 3-14,-7 1 0,1 6 0,0 0 0,-2 4-107,-4-4 0,4 4 97,-3-4 1,3 1 54,2-1 0,1-4-55,3 4 0,-3-4 55,4-1 0,1 4-18,-1 1 1,4-1 9,-4-4 1,1 1-7,-2 4 0,4-4 12,6 4 1,-4-4-43,-1-1 0,0 5 21,6-1 0,4 2-29,0-1 1,2-4 46,-2 4 1,4-4 33,6-1-41,0 0 1,0-1-1,0 1 1,0 0 23,0-1 0,5-4 83,-1 0 1,8-2 42,-2 2 1,3 3-69,1-3 0,3-2 120,2 2 1,-1-7-95,7 2 1,4 2 62,6-3 1,0 6-66,0-5 0,-3 2-119,8-2 0,-8-4 33,3 4 1,-3 2-110,3-2 1,-4 4-646,3-4 1,2 2 350,-2-2 0,7-4 360,-2 4 0,4-3 0,1-2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58.82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74 29 7909,'-15'0'-93,"0"0"0,6 0 655,-1 0-157,7 0 0,-6 0 709,4 0-433,4 0-220,-6 0-215,14 0 1,1 0 13,7 0 1,-1 0-374,1 0 98,0-6 0,4 4-175,1-3 1,1-1-451,-1 1 1,-2 0-381,6 5 0,-4 0 203,4 0 817,1 0 0,-2 0 0,-2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6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89 221 7746,'-23'-7'-97,"3"-1"-237,4 0 263,8-5 1,-4 10 886,7-7-471,0 7 0,5-6-277,0 5 139,0 2-279,7-5 74,1 7 0,13 5 152,4 0-257,9 7 160,4-11 0,7 11 0,4-7 26,5-2 1,10-2-36,5-1 1,9 0-185,5 0 0,4-1 70,1-4-1375,7-3 1471,-5-13 0,-40 12 0,1 1-215,47-11-145,-10 2 1,8 3 125,-12-1 1,9-3-564,-10 3 767,0-3 0,-6 12 0,0-4 0,0 5 0,4 3 0,4 2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59.560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59 1 7996,'-9'0'-632,"-1"0"0,5 0 710,-5 0 900,7 0-332,-10 0-237,11 0 210,-4 0-420,6 6 0,1 2 175,4 7 1,-2 0-160,7-1 1,-2 8-32,2 2 1,2 5-1,-7 6 1,1-3-184,-1 8 0,-3-6-23,2 5 1,-4-5 57,-4 6 0,2-8-336,-3 3 0,-1-6 157,1-5 1,0-2-372,5-8 0,0 1-435,0 0-290,0-7 460,0-2 779,6-19 0,2-3 0,7-13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59.838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1 118 7809,'6'-8'-371,"3"-4"595,5 8 0,1-8 363,0 2 0,1 2-466,4-2 1,-2 5 48,6-4 1,-1 5-218,1 0 0,3 0 84,-8-1 0,6 4-473,-6-4 1,6 3 106,-6 2 329,7 0 0,-3-6 0,7-3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00.28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1 74 7991,'10'2'-214,"-1"3"1,6-3 778,5 2 0,1-2-140,-1-2 0,1 0-157,3 0 1,4-2-176,-3-2 0,1 2-214,-2-3 1,2 2 18,-6-2 1,4 3 110,-4-3 1,4-1-257,-4 1 1,5-5 122,-6 5 0,1-5-279,-6 6 1,-4-6 111,0 5 1,-5 0-56,5 5 246,-7 0 0,4 2 89,-7 2 1,-2 6 306,-3 10 1,-1-2-165,-4 6 0,-3-4 175,3 4 0,-2 1-98,3 4 1,-4 1 37,3-1 0,2 2-166,-2 3 1,0-3-133,-5 4 1,5 1-62,1-2 1,-1 5 118,-5-5 1,2 1-163,3-6 1,-1-1 63,6-4 0,-5 3-140,5-8 65,0 1-390,12-6 1,1-5 555,7-4 0,-1-10 0,1-4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01.32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74 618 7904,'-8'8'-1246,"0"-1"1769,3-7 1,2 0-104,-7 0 1,5 5 367,-5 0-151,7 6 240,-10-9-545,11 4 1,-4-7 46,6-4 0,6-5-305,4-10 100,3 4 0,2-13-8,-1-1 0,8-1-171,2-8 0,4 1-267,1-1 0,1-3 208,-1 3 1,0-4-87,1-1 0,-1 2 23,1 2 1,-1 4-156,0 7 0,-6 5 5,-3-1 1,-4 12-280,-1-2 314,0 10 129,-1-1 0,-4 12 213,0 4 0,-7 5-71,2 4 1,-3 4 62,-2 7 1,0 1-77,0 3 1,0-1 176,0 6 1,0 0 37,0 5 0,-2-5 5,-3 1 1,4-3-177,-4 2 1,3-3-24,2-6 1,-2-1-196,-3 1 1,4-8-28,-4-2-38,3-4 158,2-1 0,2-7-16,3-3 23,-4-3 36,6-2-179,0 0 154,-6 0-185,12 0 1,-10 0 69,7 0 0,-5 0-547,5 0 1,0 0-5,4 0 713,-5 0 0,10 0 0,-2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04.843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59 148 8026,'13'-2'0,"-1"-1"-1590,-3-2 1590,1-7 0,5 4 0,0-7 0,-6 7 0,1 3 33,-6-3 735,9 0-189,-12 0 1,7 0 526,-3 3-731,-3 3 1,4-3 33,-6 10 0,0 3-58,0 7 1,0 0-267,0-1 1,0 3 42,0 2 0,-4 4 47,-1 7 1,-5-1-17,5 0 0,-5 6-137,5-1 0,-6 5-10,1-5 1,2 6 66,-2-6 0,0 2-207,-4-2 1,4-1 59,0 6 0,0-6-146,-5 1 0,6-8 15,-1-1 0,5-7 150,-5 1 0,7-2 32,-2-3 0,3-4-45,2 0 71,0-7 1,2 4-44,3-7 0,3-2 104,7-3 0,1-3-59,4-7 1,-2 1 9,6-1 1,-4 0 32,4 0 0,1 2 0,4 4 0,-4-4-55,-1 3 0,-4 3 3,4 2 0,-4-1-36,4 1 0,-6 0-4,2 5 0,1 0-133,-1 0 0,1 0 101,-1 0 1,-4 0-150,4 0 1,-4 2-207,-1 3 315,-1-4 0,1 6 59,0-7 1,-6 0 118,1 0-45,0 0 1,0 0-137,0 0 408,-7 0-50,10-7-142,-11-1 1,4-7-120,-6 1 1,0-1-96,0 0 0,0 0 104,0 1 1,0-1-12,0 0 1,-1-4-45,-4-1 1,1 1-17,-5 4 1,4-6-73,-5-4 0,5-3 100,-5-1 1,5 0-76,-5-1 1,6-4 126,-6 0 0,6-6 10,0 6 1,2 5-17,2 4 0,0 7 177,0-1-369,0 2 162,0 3-104,0 5 108,0 3 19,6 6 46,-4 0-6,11 0 55,-11 0 269,4 0-44,-6 0-266,-6 0 0,-2 0 57,-7 0 1,0 0-36,1 0 0,-1 0-63,0 0 0,0-5-6,1 0 1,-6 0-27,1 5 0,-1-5 6,5 0 0,-4 1-86,-1 4 1,0 0-178,6 0 1,-1 0-139,0 0-570,1 0 320,-1 0-659,7 0 1334,1 0 0,7 1 0,0 4 0,0-3 0,7 11 0,1-5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05.405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30 905 8040,'-15'0'0,"7"0"525,1 0-402,7 0 1,8-6-190,7-4 1,1-10 202,9-4 0,4-7 15,6-9 0,6 0 31,-2-14 0,3 5 104,2-5 0,-5 5-129,1-5 1,-8 5 10,3-5 0,-9 7-328,-2-2 0,-1 3-72,2 2 0,-4 6-33,-6 4 1,-2 3-100,-4 2 196,4 6 339,-4 1-230,-1 14 0,-2 10 169,-6 13 0,0 6-71,0 8 1,0 7 142,0 3 1,-1 5 61,-4 5 1,3-1 70,-3 6 1,4-2-99,1 2 1,0 3-37,0-3 0,-5-3-321,0-2 0,0-5 97,5-5 0,0-3-131,0-7 1,0-1 67,0-4 1,0-2-375,0-8-33,0 1-56,0-7 289,0-1 142,0-7 1,-2-7 129,-3-3 1,-1 2-41,-4-1 1,-3 4 138,3-5 0,-3 2-97,-2-2 1,1-2 133,-1 8 0,-5-6 33,1 5 0,-6 0 126,6 5 0,-6 0-249,6 0 1,-3 0-234,3 0 1,7 0-714,-2 0 1,7 0-7,-3 0 913,7 0 0,-3 0 0,6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06.434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74 118 7984,'0'-15'0,"-1"1"-555,-4-1 641,3 7 956,-11-5-358,5 11-441,0-5 0,1 14 73,7 3 0,0 4-78,0 6 0,0 3-191,0 6 0,5 2 103,0 4 1,0 2-121,-5 7 1,5-1-48,0-4 0,0 7-201,-5-7 1,-5 7 65,0-7 1,-5-2-81,5 3 0,-5-8 75,5 3 1,-4-6-19,4-5 1,0-2 180,5-8 1,0-4-120,0 0 131,0-7 1,6 2-2,4-10 1,8-3 19,2-7 1,6 1-14,-2-1 0,4 0 106,2 1 0,-1-1-128,0 0 1,1 2 14,-1 3 0,1-3-25,-1 3 0,-5 2 27,1-2 1,-7 2-160,1-1 95,4 2 0,-6 7-13,2 0 1,-4 2 12,-5 3 1,-2 3-5,-3 6 1,-4 1-104,4 0 1,2-1 107,-2 1 0,0-5-94,-5 0 1,0-5 14,0 4 71,6-5 35,-4 2 1,4-7 101,-6-4 0,0-3-99,0-7 1,0 0 21,0 0 1,0 1-33,0-1 0,0-6 17,0-4 1,0 2-133,0-1 1,-5-1 125,1-4 1,-1-2-66,5-3 0,-5 3 85,0-4 1,-5 4 109,5 2 1,0 0-79,5-1 0,-5 1 146,0-1 0,1 3-18,4 2 0,0-1-71,0 6 1,0 1 266,0 4-70,0 0-195,0 1 14,0 6-182,0-6 225,-7 13-31,5-6-83,-11 7 6,12 0-104,-12 0 0,9 0 141,-5 0-187,5 0 0,-4 0-56,3 0 2,-3 0 0,-7 0 100,1 0 0,-1 0-22,0 0 1,1 0 87,-1 0 0,-5 0 3,1 0 0,-3 5 99,3 0 0,1 5-79,-7-5 1,6 1 3,-6-1 1,7-1-14,-1 5 0,2-5-325,3 0 0,-1-2-10,0-2 1,6 0-355,-1 0-425,6 0 959,-2 0 1,26 0-1,4 0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06.989"/>
    </inkml:context>
    <inkml:brush xml:id="br0">
      <inkml:brushProperty name="width" value="0.08571" units="cm"/>
      <inkml:brushProperty name="height" value="0.08571" units="cm"/>
      <inkml:brushProperty name="color" value="#FFC114"/>
    </inkml:brush>
  </inkml:definitions>
  <inkml:trace contextRef="#ctx0" brushRef="#br0">24 632 8002,'-8'9'696,"-1"-3"-132,5-6-197,2 0 1,8-8-204,14-7 0,0-1 138,-1-9 1,2-1-76,-1-8 0,5-2 29,-6-3 1,7-2-2,-1 7 1,-2-5-290,1 4 0,-1-4-156,1 5 0,3-1-172,-8 6 0,6 0 126,-6-1 0,1 6-411,-5-1 413,-1 7 1,1-1-150,0 9 244,-7 3 0,0 7-47,-3 0 0,-3 2 296,2 3 0,-2 5-42,-2 9 0,0-1 229,0 7 0,0-2-96,0 1 1,-2 4 31,-2-4 0,2 3-177,-3-3 0,3 4 11,2-4 0,0-1-112,0 2 0,0-6 117,0 6 0,0-6-65,0 6 1,0-2-69,0 1 0,0 2-158,0-6 0,5 0 11,0-6 0,0 6-190,-5-1 1,5 1 73,0-5 1,1-2 71,-1-3 1,-3 3-19,3-4 0,-3 5 46,-2 0 1,0-4-568,0 0 791,0 0 0,0 4 0,0 1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5.3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147 221 7994,'-15'-13'-156,"1"1"1,1 3-530,3-3 1137,3 6 155,7-7 1,0 4-715,0-5 0,7-1 67,3 0 1,4 1 257,6-1 1,-1 5-63,11 0 0,-2 1 2,11-6 0,-2 2-75,3 3 0,5 3 3,-6 7 1,2 0-377,-6 0 1,-4 2 92,3 3 0,-8 3-65,-1 7 1,-7 0 185,1-1 1,-3 1 7,-1 0 0,-7-1 52,-3 1 0,-3 6 110,-2 4 0,-13 4-96,-7 5 1,-12 2 51,-8 4 1,-9 7 234,-5-3-1386,-3 10 1174,-2-8 0,1 4 154,-1-6 1,7 0-56,3 1 1,9-3 98,6-3 1,10-3-65,4-6-60,4-1-62,8 0 1,1-4 13,7-1 1,7-6-5,2 2 0,17-9-172,9-1 0,7-7 393,7 2 0,5-5-762,10-5 1,3-3-14,6-6 0,-1-6-1284,-3 0 1743,-4 1 0,-11 2 0,0-2 0,1-6 0,3-2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5.6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48 74 8012,'-21'-13'0,"9"10"445,-2-7 0,15 7 685,4 3 0,20 0-881,9 0 0,7-2-412,3-3 1,0 2 205,0-7 0,0 7-24,0-2 0,5 2-462,0-2 0,0 3 300,-5-3 1,5 4-198,0 1 1,-4 0-108,-6 0 0,-7 0-467,3 0 0,-6 5 914,-4-1 0,2 8 0,-4-4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7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589 206 7634,'6'8'349,"4"4"296,10-8 1,4 1-449,11-5-198,2 0 145,7 0 1,7 0-592,3 0 306,9 0 1,3-5-8,2 1 1,3-6 103,-8 5 0,1-7-42,-5 3 1,3-4 67,-3-2 0,3 0-98,-8 0 0,-7-4 102,2-1 0,-13 1 21,3 4 0,-6 0 149,-4 1 1,-4 0-35,-1 5 475,-6 2-381,3 7 0,-8 7-24,-3 2 1,-3 11-39,-7 5 0,0 4 72,0 5 1,0 5-221,0 10 1,-5 4-206,0 5 0,0 6 19,5 0 0,0 9-301,0-4 1,0 6 48,0-6 1,0 1 173,0-1 0,5 9-114,0 0 1,5 1 139,-5-1 0,-1 1 407,-4-6 0,0 2-12,0-11 0,0-7 93,0-8 0,0-5-55,0-5 0,0 0 54,0-9 1,0 1 165,0-11 1,-6-1-139,-4-4 1,-5-2 36,-4-3 1,1 1 83,-7-6 1,-4 0-114,-5-5 0,-9 2-132,-1 2 0,-2 0 28,-8 5 0,-4-4-417,-6 5 1,-8 2 163,-1 7 1,-4-6-629,-11 7 0,4-10 470,-4 9 1,-3-9-680,7 10 1,-9-7 523,10 6 1,-4-9-145,14-5 1,-7 3 24,11 2 0,6 0-168,9 5 666,13-4 0,-11 9 0,12-7 0,5 1 0,2 4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5.9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219 22 8291,'-10'-8'555,"1"3"0,4 2-607,-5-2 0,0 5 161,-5 0 0,-1 8 64,-4 12 0,2 2-38,-6 8 0,6-1 33,-2 1 1,6 4-123,4 0 1,-2 1 131,8-6 1,0-1-260,9-4 0,5-3-68,10-6 0,-2 0-113,6 0 0,1-7 183,4-3 1,0-4-81,1-1 1,-1-5-30,1 0 1,-6-6-23,1 1 1,-1-8 27,5-1 0,1-6 21,-1 6 1,1-3-7,-1 3 0,-6 2 92,-3-2 0,-4 7 152,-1 3-13,-1 5 157,-6-2 1,-1 7 27,-7 4 0,-2 3-103,-3 7 1,-1 0 199,-4 0 1,-3 4-33,3 1 0,-1 4-381,1-4 0,3 4-126,7-4 0,0 1-311,0-1 0,9-5 504,5-1 0,14 1 0,10-7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6.5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471 118 7956,'-10'-8'-886,"0"-7"1,2 0 2182,-2-4 0,-1 7-548,6 2 0,0 5-667,5-4 0,0 4 102,0-5-191,0 7 1,-2-2 88,-3 10 1,-1 5-129,-4 9 1,-3 11-51,3 9 1,-3 3 121,-2 2 0,7 0-228,3 0 1,4 7 45,1 3 1,0-3-41,0-2 1,-5-4 25,0-1 1,-2 1-93,2-1 1,-1 0 12,-4 0 1,-5-7-80,1-2 1,-1-4 35,-5-2 1,-1-6 69,1-3 0,-4-6 261,4-4 0,-1-3-63,1-7 0,4-12 206,-3-2 1,2-9-86,3 3 1,5-11 15,4 2 0,-1-4 22,1 4 1,0-1 99,5 1 0,7-1-58,2 1 1,6 0-71,5-1 1,-2 1 105,6-1 0,7 1-146,8 0 1,-1-1-45,1 1 0,5-1 21,5 1 0,5 0-15,-5-1 1,5 1-40,-5-1 0,0 6-134,-5-1 1,-1 3-145,-4-3 0,-5-1 91,-9 6 1,-4 1 71,-6 4 1,-7 0 39,-3 1 1,-4 4 53,-1 0 1,-1 7 47,-4-2 0,-3 3 178,-7 2 0,-6 2-135,-4 3 1,-3 3 91,-1 7 1,0 6 50,-1 3 1,1 6-15,-1 4 0,6-3-65,-1 3 1,9-3-208,1-1 0,2-1-266,8 1 0,4-3 145,11-2 204,-1-4 0,26-6 0,-4-1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7.13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74 74 7936,'-15'0'-386,"0"0"-728,7 0 994,2 0 1,1 2 425,0 3 1,0-2-64,5 7 0,-5-1 169,0 6 1,0 0-437,5-1 1,0-4 45,0 0 0,7 0-156,3 5 1,3-6 47,1 1 0,1-7-152,0 2 0,-1-3 76,1-2 1,0 0-56,0 0 1,-1 0 120,1 0 0,0 0-107,-1 0 115,1 7-77,0-6 288,-1 12 1,0-10-62,-5 7 0,-1-5 96,-3 5 1,-3 0-15,3 4 1,-3 1 256,-2 0 0,1-2-133,4-3 0,-2 3 87,7-3 1,-5-2-328,5 2 1,0-7 93,4 2 1,1-4-194,0-1 0,4-1 4,1-4 0,1-3 78,-1-7 0,-4 0-48,4 1 1,-4-6-81,-1 0 1,-1-4 23,1 4 1,-5-6-110,0 2 0,-7 1 40,2-2 0,-2 2 116,2-1 0,-3-2 224,3 6-48,-4 1 400,-7 4-136,-2 0-180,-7 7-65,7 1-72,-5 7 0,11 2-243,-3 3 0,10-2 91,5 7 0,4-7-190,6 2 0,1 2 62,4-2 1,3 4-10,-4-4 1,4 7 105,1-2 0,-4 3 116,-1 1 0,-4-4-54,4 0 1,-1 0 127,2 4 1,-2-4 97,-4 0 1,-7 0 104,2 5-100,-2-1 1,-4 1 1,-3 0 0,-5 4-117,-5 1 0,-5 4-69,-10-4 1,4 0-149,-3-6 1,4 1 44,5 0-251,-3-1 351,5 1 0,0-7 0,1-1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7.57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60 44 7924,'-15'-13'860,"0"8"1265,1-9-1492,5 9-590,3-2-35,6 14 1,0 1-163,0 6 1,0-4-366,0 0 1,6 5 311,4 4 0,5 1-206,4-5 0,4-6-5,7 1 1,4-5-355,0 5 1,-6-5 399,-8 5 1,-4-5 371,-1 4 0,-1-4 0,1 5 0,-5-7 0,0 2 0,-7 3 216,2 2 0,-2-2-180,2 2 0,-3-5 401,3 5 0,-5 0 132,-5 4 1,1 1 331,-5 0 0,0 1-193,0 4-80,-4-4-332,11 5 1,-10-6-161,8 0 0,-1-6 244,5 1-469,0 0 86,0-2 56,0 5 0,6-11-239,4 3 0,8-4 17,2-1 0,6 0-79,-2 0 1,4-4-117,1-1 1,-1-5-321,-3 5 0,1-5 265,-7 5 1,6 0-70,-6 5 0,1 0 391,-5 0-253,-1 0 541,1 0 49,-7 0 74,5 0-315,-11 0-26,5 0 0,-7 2 27,0 3 0,6-3 0,2 4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7.90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88 0 7924,'-1'10'910,"-4"0"0,1-5-473,-5 5 1,5-6-391,-1 6 0,2-2 117,-2 2 0,2 8-88,-7-3 0,2 3 97,-2-3 1,-1 4-65,6 1 0,0-1-1013,5-4 742,0 0 0,7-2-585,2-3 0,9-4 147,2-6 1,1 0 100,-1 0 0,-4-1 199,4-4 0,1 1 124,-1-5 0,1 4 189,-2-5-45,-2 7 0,4-9 76,-6 7 0,-6 0 50,1 5 1246,-6 0-973,2 0 1,-6 2 219,0 3 1,0-2-186,0 7 0,0 0 97,0 4-583,0 1 0,0 0 102,0 0 1,5-6-200,0 1 26,6 0 155,-3 5 0,7-1 0,0 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5:28.3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9 30 7896,'-8'-7'859,"14"5"1,10-4-644,14 6-183,6-7 1,1 6 10,7-4 1,2 3-168,3 2 1,-1 5-131,5 0 1,6 5-877,5-5 919,6 0 1,-9 1-1,4 2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1.4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0 471 7877,'15'0'599,"0"0"-702,-1 0 55,1 0 1,-2 6 63,-3 4 0,1-2-57,-6 2 0,0 0 182,-5 4-223,7 1 133,-6 6 0,6-3 0,-7 7 0,1-6-12,4 6 0,-3-6-210,3 6 199,3-1 0,-5 1-40,7-1 0,1-1-6,9 2 0,-2 1-87,7-6 1,-1 4 108,5-4 0,1 4 115,-1-4 1,6 6-125,-1-2 1,7-1 181,-2 2 0,5-6-52,5 6 1,-3-6 47,3 6 0,-2-7-48,2 1 1,2-2 6,3-3 0,4 1-6,1 0 1,-3-5 21,7-1 1,-10 1 66,5 5 1,-2-5-104,3 0 0,0-2-60,-1 2 0,1-2-5,0-3 1,1-4-124,4 4 1,-2-3 60,7-2 1,-7 0-103,1 0 1,3 0 45,-2 0 0,-1-5 79,-4 0 1,5-6 28,-1 1 1,6-3-51,-5-2 0,6 4 90,-1-4 1,-4 3-78,-1-7 1,6 2-144,-2 3 1,7-3 172,-6-2 1,0 3-7,4-4 0,-7-1 119,7 1 1,-4-4-73,-1 4 0,-1 0 29,-3 6 0,1-1-60,4 0 1,-2-1-8,-4-4 1,0 4-32,5-4 0,-4 2-4,4-1 1,1 3 9,4-4 1,-4 2-121,0-2 0,-2 4 67,1-4 0,4 4 40,-3 1 1,-2-1 50,1-4 1,1 4-54,4-3 1,-1-3 9,-3 3 1,-2-1 24,-4 5 1,0-4 6,5-1 1,-6 1 49,2 4 1,-4 0-45,-1 1 0,0-3-53,0-2 1,-5 7 47,-1-3 0,-4 4-92,5-4 0,-6 2 81,1 3 1,-4-1-133,0 6 1,-1-5 61,0 5 1,0-1 132,0 1 0,-2 3-184,-2-3 0,2 4 42,-3 1 0,2-2 36,-2-3 0,4 4-35,-4-4 1,-1 3 70,1 2 1,-7 2-62,3 3 1,1-4 39,-2 4 1,0 2-9,-4-2 0,-6 4 5,1-4 1,-7 2 18,1-2 0,-2-2-2,-3 7 0,1-2 38,0 2 0,-6 1-54,1-6 1,-5 2 109,5-2-101,-7-4 1,9 7 227,-7-3-80,-1-3-56,-4 4-51,0-6-11,0 0 1,0-6 1,5 3-96,0-7 1,0 0 96,-5-5-79,0 1 1,0-1-28,0 0 1,2 1-5,3-1 0,-4 0 24,4 0 0,2 1-10,-2-1 1,4 0 19,-4 1 0,2-1 2,-2 0 0,1 1-1,4-1 1,3 0-7,-3 0 0,-2 6 21,2-1 0,0 0-76,4-5 0,1 1-5,0-1 0,4 5 73,1 0 1,4 5-6,-4-4 1,6 4 34,-1-5 1,2 7-55,3-2 0,-1 3 42,1 2 1,-1 0-37,0 0 1,1 0 55,-1 0 0,2 0-30,4 0 1,-4 2-2,3 3 0,-3-2 28,-2 7 1,1-2-4,-1 2 1,5 3 108,1-3 1,6 1-124,-2-1 0,-2 3 117,3-3 0,-3 3-94,2 1 0,2 6 70,-7 0 0,6 1-56,-6-2 1,5-1 6,-5 7 1,2-5-25,-1 4 0,-3 1-8,8 4 1,-3-1 43,2-4 0,4 4-13,-4-4 1,3 3-40,2-3 0,-1 4 23,-4-4 1,4-1-25,-4 2 0,3-1 68,2 6 0,0-3 93,1-2 0,0 3-110,4-4 1,-3-1 9,3 2 1,-2-3-105,2 3 1,-3 3 88,3-4 1,-2 2-106,2-1 0,-1 1 97,6-6 1,0 4-51,4-4 0,6 4 7,0-4 0,0-1 2,-6-4 1,3 0 45,2-1 1,-5-4 15,5 0 1,-4 0 75,10 4 1,-6-4-101,6 0 0,-5-5 134,4 5 0,-1-2-65,2 2 0,-2-4-115,-4-6 0,-2 5 57,3 0 0,-4 0-5,-1-5 0,0 0-23,-1 0 1,0-5-94,-5 0 1,5-6-38,-4 1 1,-2 2 65,2-2 0,-5-1-13,5-9 1,-5 4 38,5-4 1,-7 2 45,2-2 0,1 2-34,-1-6 1,2 1 1,-2-1 0,-3-4-96,3 3 1,-2 3-151,2-3 1,-3 1-139,3-6 1,2 6 124,-2-1 1,1 2-129,-1-1 1,-3-4 402,3 3 0,-3-2 0,-2-3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4.3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544 0 7867,'15'0'153,"-1"0"205,1 0 0,-5 0-63,0 0 0,-5 0 489,4 0-250,-5 0-517,9 0 93,-12 0 0,4 0 26,-10 0 1,2 2-24,-7 3 1,0 1-103,-4 4 0,-1 3 46,0-3 0,-1-2-167,-4 2 1,4 0 31,-4 5 1,-2-6 136,-3 1 0,2 0-259,-1 5 1,-6-1 24,-4 1 1,0 0 6,4-1 1,1 0 169,0-5 0,1 4 76,3-3 0,-1-2-70,7 2 1,-1-2 103,5 2 0,-4-2-83,-1-3 0,2-2 24,8 7 304,-3-6-250,12 9 0,-6-10 31,7 7 0,2-7-132,3 2 1,4-4-9,11-1 1,3 5-2,6 0 0,2 0-109,4-5 0,-3 0-75,7 0 0,-6 0 52,1 0 0,-3 0-15,-1 0 1,-7 5 32,-4 0 0,-2 0-111,-3-5 0,-5 2-73,-5 2 133,-2-2 1,-4 11 165,-2-3 1,-11-2-70,-10 2 0,2 0 72,-1 4 1,-2-1-84,-8-3 0,2 3 184,-2-3 1,3 3-45,2 2 1,-1-5 69,1-1 1,6 0 12,3 0 1,4 3 158,1-7 1,7 1-14,3-1-181,4-3 0,1 6-71,0-3 1,3-3 57,7 2 1,1-2-107,14-2 0,-6 0 35,6 0 0,-1-2-21,6-2 0,-2 2-104,-4-3 0,4-2-176,-4 3 0,-1-1-102,2 5 1,-6-2-733,6-3 1113,-7 4 0,9-13 0,-4 6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4.6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 8143,'-8'0'-318,"1"0"1,5 4-376,-3 1 268,4 0-36,-6 2 461,7-6 0,7 6 0,1-7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4.8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 0 7747,'-9'0'0,"-1"0"352,6 0-144,-2 0 1,4 0-209,-3 0-538,4 0-712,-6 0 1250,14 0 0,1 0 0,7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7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16 7764,'-44'-15'0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5.4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574 15 7763,'8'-2'-1038,"-3"-3"1849,-4 4-27,6-6-400,-6 7 1,4 0-130,-10 0 1,-4 0-16,-11 0 0,2 5-38,-6 0 1,-1 7-123,-4-3 1,-6 9 147,1 2 0,-2 4-148,2-4 1,1 6-30,-6-1 0,5 7-204,-6 3 1,8 1 20,-2-2 1,4 2-77,6 3 0,-3-1 94,8-4 0,6-3 55,8 3 0,3-3 29,2-1 1,0-8-22,0-2 0,12-4-62,2-1 0,11-2 139,-1-3 1,-1-4 144,2-6 1,-7 0-44,1 0 0,-2-1 177,-3-4 1,-1 2 28,-3-7 1,-3 0-91,-7-5 0,0-1-150,0-4 0,-5 4 85,0-3 0,-6 2-225,1 2 1,-3 6-80,-2-1 1,0 7-109,1-2 0,-1 3 0,0 2 1,0 0-141,1 0 1,4 7-119,0 2 1,7 4 194,-2 2 0,-2 0-269,3 0 1,-1-1 152,5 1 0,1 0 18,4-1 0,-2-4 394,7 0 0,0 0 0,5 4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6.2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0 683 7765,'17'-6'188,"2"-4"0,-1-3 178,7-2 0,-6-3-116,6-6 0,4 3 143,5-14 1,1 8-110,-6-8 1,1 3-90,-1-3 1,0 3-47,1-8 0,-1 6 25,1-5 0,-6 5-372,1-6 0,-3 6 172,3-5 0,1 8-430,-6 2 0,-6 6-18,-4 8 35,0 7 296,-2-5 0,-1 13 100,-7 0 1,-2 6 34,-3 9 0,-3 6 150,-7 4 1,-1 4 13,-4 5 1,2-1-118,-6 6 1,4 0 121,-4 6 0,4-1-71,-4 0 1,6-5 26,-2 0 0,4-6-93,1 1 1,7-8-83,3-1 1,3-7 34,2 1 0,7-7-133,3-2 0,3-7 185,1 2 1,1-4-38,0-1 0,1 0 95,4 0 1,1-6-105,3-4 1,-1-5-100,-3-4 1,-2 2-53,6-2 1,-4-2-170,5 1 1,-8 0 231,3 6 1,-4-1 31,-1 0 0,-2 5 115,-3 1-178,3 5 146,-11-2 0,4 8-47,-6 2 0,-1 5 280,-4 5 1,-3 3-56,-7 2 0,5-2 35,0 2 0,0-1-141,-4 2 1,4-4-36,0 4 0,7-4 157,-2-1 23,3-1-287,2 1 0,2-2 106,3-3 1,-2-4-424,7-6 211,0 0 1,4-4 127,1-1 0,0-5-41,0 5 1,-1-6-7,1 1 0,0 2-94,-1-2 1,-1 5-42,-3-5-2,3 7 96,-5-4 101,1 7 22,4 0 334,-12 7-26,-1 1 0,-3 5 29,-7-3-553,7 3 261,-4-11-796,7 4 1,7-8 81,3-2 672,-4-5 0,14-12 0,-4-2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6.4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 0 7765,'-10'0'2056,"0"0"-1471,0 7 1,1-1-524,-1 4 0,7-2 46,-2-3 1,3-2-931,2 7 1,0-5-21,0 5 87,0 0 1,0 4 50,0 1 704,7 0 0,1 6 0,6 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6.7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177 30 7765,'-15'0'832,"0"0"-492,0 0 0,1 0-14,-1 0 1,0 0-103,1 0 0,1 6-89,3 4 1,-3 3-90,3 2 0,2 4-300,-2 1 1,7 0 103,-2-6 39,3 1 0,9-2 42,3-3 1,4-4-164,6-6 1,-4 0 87,4 0 0,1 0 182,-1 0 1,-1-6 9,-4-4 0,0 2 198,-1-2 0,-1 0-88,-3-4 0,-2-6-99,-3 0 0,-3 1-129,3 4 1,-5 0 159,-5 1-344,-3-1 1,-7 7-13,0 3 1,1 3 28,-1 2 0,0 2-29,0 3 1,1-2-79,-1 7 1,7 0-617,3 4 960,-3 1 0,6 0 0,-4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7.1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883 0 7312,'-30'0'-982,"-7"0"970,-7 0 1,-2 2 479,-8 3 1,5 5-106,-5 9 1,2-1-27,-2 7 0,-1-6 60,6 6 1,0-1-139,4 6 0,3 4-126,3 0 0,3 0 81,6-4 1,3 4-187,2 0 1,1 6 85,9-6 1,-1 0 45,11-4 1,0-1-104,5 0 0,8-1 50,7-3 1,4 2-547,6-2 0,7-4 228,-2-1 1,4-4-106,0-1 1,2-7 95,4-3 1,0-3 164,-5-2 1,6-7-200,-2-3 1,-3-3-228,-2-2 0,-3-4-206,-2-1 0,-6-8 687,-3-1 0,3 0 0,0-7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7.3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1 7749,'-23'0'0,"2"0"350,6 0 1,1 1 302,-1 4-5,7-3-62,1 4-258,7 1 1,7-4-49,3 7 0,8-5 143,1 5 1,7-7-434,-1 2 1,8-2 60,1 2 1,0-2-194,-4 7 1,1-7 142,3 2 1,-3-3-1069,3-2 0,-8 0 172,-1 0 0,-7 0 895,1 0 0,-2-7 0,-3-1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27.4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 1 7726,'-7'16'686,"5"-3"1,-3-6-223,10 3 1,4-2-293,5 1 0,3 0 10,2 0 0,-1 0-520,7-4 0,-1-2-29,6 7 0,-6-7-235,1 2 1,-3 1-511,3-1 1112,3 7 0,-12-4 0,5 6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49.0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8019,'9'0'-328,"-3"0"0,-4 5-213,3 0 541,-4 0 0,12-5 0,-5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49.3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 8006,'15'-8'51,"0"3"1,-1 3-551,1 2 1,0 0-372,0 0 521,-1 0 349,1 0 0,0 7 0,-1 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49.9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175 30 7983,'15'-8'123,"-1"1"74,1 7 1,0-1-102,0-4 1,4 3-198,1-3 0,6 4 50,-2 1 37,4 0 1,0 0 34,-4 0 1,2 0-134,-6 0 0,5 5 32,-6 0 1,1 1 55,-6-1 0,-4-2-172,0 7 188,-7-7 0,2 9-98,-10-7 1,-4 6 138,-11-1 0,-5 5 9,-9 4 1,-3-1-37,-8 7 1,-4-1 10,1 6 0,-6-3-1,5-2 1,6 3-9,9-4 0,4-3 39,6-1 1,-1 1 36,11-1-54,-4-1 0,16-4 27,-3 0 0,17-7 112,7-3 0,7 1-83,4-1 0,6 0-32,3-5 0,8 0-214,2 0 0,0-1 133,-5-4 0,0 1-305,1-5 0,-1 4 67,0-5 0,-5 5 265,0-5 0,-6 0 0,3-4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59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30 147 8051,'-15'0'732,"7"0"133,1 0-503,7 0 0,4 0 78,5 0 0,8-5 65,12 0 0,7-5 781,3 6-859,10-8 0,4 6 16,5-4 0,1-2-44,0 7 0,0-4-1037,0 4 1,-1-7 478,1 2 1,0 2-1083,0-1 1,0 0 606,-1 0 1,-1 2-1546,-3 7 2179,-3 0 0,-7 0 0,0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0.1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 7959,'8'-2'-587,"-3"-3"1,-2 3 1794,2-2-747,-4 2 0,8 2-223,-5 0 0,0 0-29,6 0-321,-1 0 1,11 0 91,0 0 1,1 0-162,-2 0 0,-1 0-52,7 0 1,-6 0 105,6 0 1,-7 0-537,1 0 1,3 0 43,-3 0 619,1 0 0,-5 0 0,-1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0.3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 59 7979,'-8'0'304,"3"-5"-355,10 0 1,5-4-26,9 4 1,11-5 93,9 5 0,2-5-50,-2 5 0,3 0 42,-3 5 0,4 0-242,1 0 1,0 0-673,0 0 904,0 0 0,0 0 0,1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2.3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368 147 7989,'0'-14'177,"0"-1"-54,0 7 1,0-5-78,0 3 0,5 2 101,0-2 0,6 2 392,-1-2-439,3-3 0,7 6 5,-1-2 0,3 0-26,-3 4 0,4 4-169,7-4 1,-1 3 132,0 2 0,1 0-156,-1 0 0,-1 2-324,-4 3 1,-1-2 205,-3 7 0,-5-5 16,-1 5 1,-1-5 151,-8 4 0,0 1-24,-5 5-1,0-7 1,-6 5 330,-4-3-149,-3 3 0,-8 3-70,-4 4 351,-9-4-202,3 5 1,-10-1 51,7 0 1,-2 1-84,1-2 1,6-2-25,0 2 0,4-2-88,5-3 1,9-1-129,-4-3 0,10 3 117,0-3 0,4 3-111,1 2 0,6-5 23,4-1 1,3 1-123,2 5 1,5 5-19,-1-1 0,6 2 67,-6-1 1,1-2 13,-5 6 1,-1-4 32,1 5 0,-2-1-2,-3 5 0,-4-4 56,-6-1 1,-1-4 3,-4 5 0,-5-7 202,-10 1 0,-2-3-59,-8-1 1,1-5 251,-1 0 1,-4-7-26,0 2 117,-7-3-230,10-2 0,-12 0 50,4 0-373,3-7 107,-6-1 1,11-2 7,-3 0 1,7 0-214,3-4 1,11-1 13,-2 0 0,10 6-93,0-1-245,4 0 1,9-5-10,7 1 534,6 5 0,8-10 0,1 2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3.0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1 809 8006,'14'-13'226,"8"3"0,-4-13 15,6 3 1,1 2-116,4-6 1,0-1 38,1-4 0,-1 0-159,1-1 1,-1-4 84,0 0 1,1-2-128,-1 1 1,1-1-292,-1-3 1,0-3 206,1 3 1,-2 1-143,-4-1 1,2 6 85,-6-1 0,-1 3-19,-4 1 1,0 8 129,-1 2 1,-4 5-15,0 5 0,-5-1 93,5 6 234,-7 0 0,4 13-5,-7 7 0,-7 1-79,-3 9 1,-3 4-84,-2 6 0,1 4-14,-1-5 0,-5 7-14,1-2 0,-6 2 14,6-2 0,1 2-14,8-7 0,-3 1-66,3-6 0,2 0 8,-2 1 1,7-7-176,-2-4 1,3-2 57,2-3 1,7-6 11,3-3 0,3-3 140,1-2 0,8-2 1,2-3 1,4-3-133,1-6 1,1-6 7,-1 0 0,1-1 14,-1 2 1,0 1 6,1-7 0,-2 12-58,-4-2 0,-3 4 45,-6-4 249,0 7 1,-6 1 183,1 7-129,-6 0 1,-4 7-79,-10 3 1,-5 8 122,-5 1 1,2 8-104,-6-3 1,6 4-5,-2 1 0,4-4-150,1-1 0,6-6 110,-1 2 0,7-4-687,-2-1 251,3-1 1,4 0-645,3-5 639,3-2 1,6-7-33,1 0 1,5-2 17,-1-3 338,7-3 0,-3-13 0,7-2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3.2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163 45 7934,'-9'-6'-601,"-4"-3"548,12-5 101,-6 6 51,7 1 29,0 7 0,-6 7-132,-4 2 0,-2 4 32,3 2 1,-4 6-162,3 4 0,-3-2 53,-2 1 1,5-6 42,0 2 0,5 1-67,-4-1 1,5-6-312,0-4 80,2 0-134,2-2 469,6-1 0,3-7 0,5-7 0,1-1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3.5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 45 7997,'-8'-15'621,"-5"0"1031,12 7-1649,-6 1-827,14 7 0,-6 7 519,4 3 0,-2 3 29,2 2 1,-1 4 275,5 1 0,1-1 0,5-4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4.0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118 72 7172,'-15'2'166,"1"3"0,4 5 31,0 9 0,0-2-237,-5 2 0,6 2 60,-1-1 1,5 5-138,-5-6 1,7 6 102,-2-6 1,3 1 0,2-5 1,7-6-5,3 1 0,3-7-11,1 2 0,6-5 42,0-5 0,6-4 131,-2-11 0,2 2 68,-1-6 0,1-1-51,-6-4 1,-2 1 104,-9 3 1,3-2-81,-7 2 0,0 4-60,-5 1 0,-2 4-50,-3 1 0,-3 7-149,-7 3 1,1-1 11,-1 1 1,0 2-239,0 7 0,2 5-311,4 5 0,-3 1 36,7 0 573,0-1 0,5 1 0,0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5.49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251 1 8683,'-5'14'-172,"0"1"0,-7 2 91,3 2 0,-5 6-108,0 9 1,-3-3 235,-2 3 1,4-3-52,0-1 0,1-3-25,4-2 1,-2 1-16,3-6 0,-4-1-7,3-4 0,2-5-85,-2 0 1,5-6-360,-5 6 495,7-6 0,-10 2 0,5-6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5.6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1 279 7976,'0'-44'0,"0"7"320,0 2 1,2 6 498,2 5 1,0-3-331,6 8 0,-1-1-198,6 6 0,-7 4-96,-3 0-353,3 7-761,0-4 1,1 9 530,-4 3 0,1 4-160,-1 11 1,0-2 110,-5 7 437,0-1 0,-7 5 0,-1 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6.0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1 293 7956,'10'0'-14,"-1"0"1,1-2 141,5-3 0,6 2-132,4-7 1,1 2 38,-2-2 0,4-3-110,-3 3 0,1-1 18,-2 1 1,4-3-102,-4 3 0,-2-3 59,-3-1 1,-2-6-136,-3 0 0,-1 1 195,-3 4 0,-3-1 4,-7-4 0,0 9 119,0-4 1,0 8-90,0-2 1,-7 5 275,-3 0 1,-3 5 7,-1 9 1,-6 1 2,0 14 0,-6-1 11,2 6 0,3 1 14,1 3 0,9-3-115,1 3 0,6-7 6,0-3 0,5-1-348,9 1 1,1-2 97,14-8 1,1-4-26,8 0 1,4-7-246,6 2 0,2-3-701,3-2 1023,10 0 0,1-13 0,5-4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0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15 8024,'-6'-8'1353,"4"2"1,-5 12-910,7 4 1,0 5-51,0 4 0,0 6-45,0 9-112,0 4-77,-6 12 1,4 8-438,-3 5 278,-3 8 0,5-5 96,-7 8-1637,0-1 1419,2 1 0,-5-7 48,3-3-2641,4-10 1451,-7 3 1263,11-12 0,-11 6 0,5-7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7.1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515 0 7953,'-15'0'0,"1"2"-329,-1 3 1,-6 3 288,-4 7 1,-4 1 32,-6 3 1,3 9 140,-7 7 1,6-1-120,-1-5 0,3 5 395,1 1 0,2 4-115,4-5 0,3 5-247,6-4 1,-5-1-10,1-5 0,4 1-104,5-1 0,7-4-80,-2-1 0,4-6 62,1 2 0,3-10-47,7-5 0,1-4 27,14-1 1,1-1-83,8-4 0,-1-8 26,6-7 1,0-5-142,5 6 1,7-7 299,3 1 0,3-16 0,2-4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7.3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30 147 8016,'-13'-15'443,"3"1"156,4-1 0,6 0-521,0 1 0,6 4 80,4 0 0,5 5-225,4-5 0,4 5 121,7-4 0,-1 4-328,0-5 1,2 7 157,4-2 1,-4 3-514,3 2 0,-3 0 231,-2 0 0,-4 0-28,-1 0 0,-6 0 426,2 0 0,-10 0 0,-4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7.5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89 8016,'29'-6'-490,"7"-3"-491,3-5 981,4-1 0,14-6 0,3-2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7.9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574 59 8016,'13'-14'0,"-3"-1"0,-4 5-911,-6 0 754,0 7 1,-1-3 190,-4 6 1,-3 1 126,-7 4 0,0 5 265,1 10 0,-6 2-152,0 8 0,-6-1-179,2 1 1,1 4-103,-2 0 0,3 2 144,-3-2 1,-3-1-224,4 6 1,-2-6 16,1 1 1,-3 2-113,4-2 1,-5 6 92,-6-6 1,6 4-126,-1-9 0,3 4 198,7-9 1,5-8-73,6-1 169,5-3-119,-2 2 1,12-6 123,4-3 0,8-10-91,2-4 1,6-3 34,-2 2 0,9-8-97,1 4 0,2-4-150,-1 3 1,-4 0 134,3 1 0,-8-1-23,-2 0 0,-1 2 170,2 3 1,1-1-193,-6 6 265,-1 0-48,-4 5 154,-7 0 0,-1 7-37,-7 3 0,-7 3 50,-3 1 1,-3 3-182,-2 2 0,6-2-279,-1 2 1,2-3-239,-2-1 0,-2 0 210,8 0 1,-6-6-506,5 1 735,0-7 0,5 4 0,0-7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8.3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45 205 7984,'10'0'363,"-1"0"0,1 0-126,5 0 1,0 0-414,-1 0 0,6-2 164,0-3 1,-1 2 123,-4-7 0,0 5-157,-1-4 0,3-1 75,2-5 1,-2 0-377,2 1 0,-3-3 173,-1-2 1,-5 4-97,0 0 1,-7 1 79,2 4 0,-3 2 100,-2-2 42,0 7 1,-7-2 105,-3 10 1,-9 0 70,-6 9 0,-3-1-33,-1 12 1,-5-1 45,-1 6 0,3-6-97,7 1 0,-3-1 165,4 6 1,4-3-142,6-2 0,1 1-51,8-6 0,0-1-530,5-4 1,8-5 89,7-1 421,-1-5 0,21 2 0,-4-6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8.8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528 15 7984,'-7'8'-240,"-2"6"-61,-11-5 1,4 6 348,-4 5 0,2 2 274,-2 8 1,3 1-428,-8 3 0,5 4 77,-4 6 0,4 0-151,-4 0 1,4-3 64,-4 3 0,-1-5-132,-4 5 1,4 0 71,1-4 1,4-4 42,-4-2 0,6-5 131,-2-4 0,4-1 0,1-9 0,5 1 0,1-11 0,5 0 0,-1-5 0,10 0 0,3-11 0,7-4 0,0-11 259,0-4 1,4 1-24,1-5 1,11-9-8,-2-1 0,4-3-6,-4 3 0,2-5 51,4 0 1,-3-5-323,7 5 0,-1 0 147,1 5 1,2 3-171,-7 7 0,2-1 91,-1 11 0,-9 4-45,3 5 0,-8 2 4,4 8 1,-7 1-6,1 4 0,-7 1 6,-2 4 1,-7 5-4,2 10 1,-4-3-34,-1 8 1,-8-1 69,-6 6 1,-3-1 100,-7 1 0,-1-3-114,-4-2 1,-1 1 150,1-6 1,0-1-132,-1-4 0,7-2-127,4-3 0,2-4-20,3-6 0,4 0-588,0 0 353,7 0 1,3-11 360,10-4 0,9-9 0,4 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9.2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337 88 7984,'15'0'200,"-7"0"184,5-6 0,-10-1-167,7-2 0,-6 0 0,0 5 1,-4 0-59,-4-6 0,0 6-178,-6-6 1,1 7-235,-6-2 1,0-2 216,1 2 0,-1 0-57,0 5 1,-4 0 133,-1 0 1,-1 0-106,1 0 1,4 0-71,-4 0 0,-1 7 127,1 3 1,-4 3 36,4 1 0,1 1-30,4 0 1,0 1-50,1 4 0,4-4 66,0 4 1,7-4-108,-2-1 1,5-1 90,5 1 1,-2 0-115,7-1 0,0-4 83,4 0 0,1-7-5,0 2 0,-1-3-4,1-2 1,1 0 4,4 0 1,-4 0 122,4 0 1,-4-7-103,-1-2 0,-2 0-140,-3 0 0,3 5 119,-3-1-6,3-3 1,-3 7 76,-1-4-15,-5 3 0,2 4 37,-6 3 1,-1 3 144,-4 6 1,1 1-214,-5 0 1,4 0 39,-5-1 1,2-4-514,-2 0 207,3 0-223,7 4 1,2-1 497,3-3 0,3-10 0,7-8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7:59.5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176 118 7984,'-7'8'-176,"-1"5"1,-7-5 251,0 7 0,1 0-7,-1-1 0,0 1-11,1 0 1,1-1-99,3 1 0,-3 0-450,3 0 313,3-1-197,-6-6 226,12-1 1,-4-7 57,10 0 1,-2-7 79,7-2 0,-5-6-106,4-5 1,0 2 353,0-6 1,4 4 88,-3-4 1,-2 4 113,2-4 0,-2 6-102,2-2 1,3 4-75,-3 1 1,3 0 283,2 1-341,0 6 1,-1-1-50,1 4 0,0 4 65,-1-4 0,3 3-427,2 2 0,-1 0-144,7 0 1,-1 5-326,6 0 1,-6 0 340,1-5 331,6 0 0,0-7 0,5-1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8:00.2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603 0 6996,'-15'8'333,"1"7"1,-6 6 49,1 9 0,-8 6-104,3 3 0,-4 3-304,-1 2 1,-1 0 124,1 1 0,0 4-170,-1 0 0,1 0-40,-1-5 1,3-2-173,2-3 0,-1-3 137,6-6 1,1-3-98,4-2 0,0-4 58,1-6 1,-1-1 69,0 1 0,2-5 64,3 0 1,-3-7-149,4 2 231,2-3 1,1-4-25,6-3 0,0-3 123,0-7 0,0-1-102,0-4 1,0 2 0,0-6 1,0 1 117,0-2 1,4-2-73,1 2 1,5-1 73,-5 2 0,5-3-110,-5 8 0,6-1 249,-1 6 0,8-1-6,2 0 1,1 7-1,-2 3 0,4 3-150,7 2 0,-6 0 12,1 0 1,-3 2-331,3 3 1,-4 3 118,-6 7 1,-2 0-212,-3-1 1,-2-1 120,-3-3 0,-4 3-2,4-3 1,-3 3 152,-2 2 1,0-6 182,0 1 0,-2 0-187,-3 5 0,2-5 119,-7-1 1,6-4 73,-6 5 0,0 0-44,-5 5 1,5-6 94,1 1 0,-1 0 136,-5 5-114,7-1-238,-5 1 1,11-5-193,-3 0 1,10-7 125,5 2 1,5-4 23,4-1 0,4-4-251,7-1 1,1-5 53,3 5 1,-3-5-6,3 5 0,-3-5 111,-1 6 0,-6-1 158,1 5 1,-7 0 49,1 0 113,-2 0 0,-4 1 61,-4 4 1,-2 3-100,-7 7 0,0 0 24,0-1 1,0 1-83,0 0 1,-5 0-43,0-1 0,-5 1-37,5 0 1,-1-6-271,1 1 13,3 0-590,-4 5 138,6-7 1,6-2 288,4-6 1,3 0 386,2 0 0,6-6 0,2-2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8:00.7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0 265 8488,'15'0'90,"0"0"-54,0 0 4,-1 0 0,1 0-41,0 0 0,1 0 17,4 0 0,-7-2-157,6-3 0,-6-3 58,7-7 1,-5-4-175,-6-1 0,4-1 41,-3 1 0,-3 4 100,-2-4 1,1-1 177,-1 1 1,0 1-118,-5 4 295,0 1 0,-2 0-31,-2 5 0,-5 2-30,-5 7 0,-1 12-47,0 2 1,1 6 93,-1-1 0,2 4-246,3 7 1,-1-1 104,6 0 0,0 1-343,5-1 0,0-1 131,0-3 1,5 1-220,0-7 0,6 6 107,-1-6 1,3 1 72,2-5 0,4-1 204,1 1 0,6-5-109,-2 0 1,1-5 113,4 4 1,-3-4-74,9 5 0,-4-7-150,-2 2 1,1-3 131,-1-2 0,-5 0-20,1 0 0,-7-7 152,1-2 0,-2-5 205,-2 0 0,-7-6 64,-3 1 1,1-8-167,-1 3 1,0-4 514,-5-1 1,-2 1-193,-3 4 0,4-4 59,-4 3 0,-2 4-291,2 1 1,-4 2-318,4-1 0,0 7 73,5-2-271,-7 2-197,6 4 0,-4 2 241,10 6 1,9 0-70,11 0 0,4 0-12,6 0 1,4 4-247,10 1 1,-4 5-21,4-5 1,2 5 539,-2-5 0,7 6 0,-4-3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0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1 192 7871,'14'0'-1,"1"0"940,6 0-539,2 0 1,8 0 218,4 0 93,2-7-456,7 5 0,5-11 1,2 4-1,1-5 0,-3 0-771,5-1 0,-7-1 357,2-4 1,-3 4-2054,-2-4 2211,-6 4 0,4 1 0,-4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0.70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588 89 7826,'13'-14'-293,"-3"-1"1,2 5 0,-6 2 316,2 1 16,2-4 1,0 8 161,0-7 220,-7 7-304,4-4 229,-14 14-270,-1 1 0,-9 13 138,-2 3-135,-4 11 0,-13 2 69,-3 7 0,-4 7 13,-1 3 0,0-3 119,0-2 1,0 3-79,0 2 1,5-4-134,0-1 1,6-5-47,-1-4 0,4 2-218,6-3 1,-1-3 36,11-1 0,-3-11-225,12-4 1,0-4-58,5-1 52,0-7 0,2-2-584,3-6 971,-3 0 0,17-13 0,-3-3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0.94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235 0 7841,'-14'7'311,"4"7"183,0 11 1,5 4-656,-5 6 0,6-3 142,-6 7 0,-5 2 19,-5 8 0,-4 0 134,4 10 1,-4-8-13,4 7 0,6-4-118,4 0 0,5-1-228,-5-4 1,7-10 53,-2 0 1,3-6-223,2-4 0,0-6-277,0-4 203,0-2 466,7-2 0,1-14 0,7-2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1.16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 44 7813,'-15'-8'1035,"7"-5"-698,2 11-269,12-4 1,2 6 61,7 0 1,5 0-111,-1 0 0,2-2 47,-1-3 0,-2 4-141,6-4 1,-6 3-194,2 2 0,1 2-49,-1 3 1,-1-2-311,-4 7 1,5-7 87,-1 2 1,1-3 537,-5-2 0,6 0 0,-5 0 0,5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1.52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265 1 7813,'-14'15'243,"-6"-1"139,1 1 1,-6 1-157,5 4 0,-4 3-35,4 6 0,-4 1-8,4-1 1,1 0 36,4 1 1,2-6-113,3 1 0,-1-7-133,6 1-187,0-2 1,11-4 196,4-4-448,3-2 336,2-7 1,1 0-60,4 0-177,-4-7 231,12-1 0,-5-8-173,6-4 0,6 2 17,-1-6 1,-2 6-89,-7-2 1,1 2 124,-6-1 1,-1 4 276,-4 0 147,-7 1 428,5 6-70,-11-1-42,4 3 1,-7 7 41,-4 4 0,-3 5-183,-7 10 1,0-2-28,1 6 1,-1 1-223,0 4 1,2-4-190,3-1 0,-1-6-40,6 2 1,2-4-323,8-1 0,4-7 68,11-3 1,3-4-879,6-1 1262,7 0 0,-5-13 0,5-3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1.87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301 103 7813,'0'-9'1477,"0"-1"-1450,0 0 0,0-5-13,0 1 0,0 4-160,0 0 1,0 5 276,0-5 120,-6 7-365,-3-4 0,-5 9 98,-1 3 1,5 3 0,0 7 1,1 4-24,-6 1 1,5 5 102,0-6 1,7 6-50,-2-6 1,4 6-31,1-6 1,0 6-47,0-6 0,0 1-272,0-5 247,0-1 74,0 1 250,0-7-140,0-1 92,-7-7 0,1-2-96,-4-3 1,-3 2-9,3-7 0,-3 2 27,-2-2 1,0-3-10,1 3 1,-1 2-132,0-2 1,5 7 67,1-2 0,4-1-673,-5 1-69,7 0 192,-10 5 1,13 0 72,0 0 1,1 0 434,9 0 0,6 0 0,7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2.85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515 588 7743,'-15'-6'-168,"7"4"1,0-4-579,3 6 711,3-7 0,-6 5-20,3-2 0,2 2 647,-7 2 1,2 6-190,-2 4 1,-3 5-29,3 5 1,-3 4-267,-2 10 1,1-1-132,-1 6 1,5 0 56,0 6 1,0-1-116,-4 0 1,1 5-81,3 0 1,-3-5 37,3-5 0,-3-1-11,-2 1 1,1-3 48,-1-7 0,0-6 49,0-3 1,-4-4 48,-1-1 1,1-7 97,4-3 0,0-4-118,1-1 1,-1-6 15,0-4 0,0-5-52,1-4 1,6-6 48,3-9 1,3 1-14,2-6 1,0 5 29,0-5 0,2 7-4,3 3 1,3 0 48,6 4 1,8 4 169,2 1 0,1 4-103,4 1 1,-1-4-23,11-1 1,2 1-66,8 4 0,-2-6 31,7-4 1,0-3-14,5-1 0,0 0 22,-1-1 0,1-1-15,0-3 0,-2 1-97,-3-6 1,-2 6 5,-3-1 1,-1-4-53,6-1 0,-9-3-202,-1-2 0,1 4-170,-6 1 1,-5 7 185,-5-3 1,-6 6-108,-8 4 0,-7-1 152,-3 7 1,-5 4 76,-5 5 0,-5 7-22,-9-2 0,-4 3 124,-7 2 0,1 2 50,0 3 0,-6 3 262,1 7 0,-2 6 191,2 3 1,3 4-138,-3 2 1,1 1 19,-1 3 1,3 4-86,-4 6 0,4 1-4,2 4 0,-1-1-102,1 6 1,5-5 0,-1 5 1,7-7-122,-2 2 1,11-3 68,4-2 1,3-7-338,2-2 1,0-4 121,0-2 1,7-1-111,2-4 1,5-2 54,0-8 1,6-1 27,-1-3 1,3-3 83,-3-7 0,2 0-5,4 0 1,3-12 0,-4-3 1,-1-7 12,2 2 0,-3-6-72,3 1 1,-4-2 81,-6-3 0,0 1-150,-1-1 0,-6 6 110,-3-1 0,-3 6 33,-2-6 1,0 7 20,0-1 129,0 2 1,-7 4 77,-2 4 0,-4 2-78,-2 7 0,0 2 24,1 3 0,-6 4-41,0 11 1,1 1 135,4 4 0,0 2-206,1-2 1,5-4-5,5-1 1,2-4 20,2-1 0,0 0-129,0-1 0,6-6 84,4-3 0,3-3-111,2-2 0,1 0 2,4 0 0,-2 0 104,6 0 0,-1-2-78,2-3 1,1 2 1,-6-7 0,1 5-91,-2-4 103,-2 5 0,4-2-1,-6 6 1,-6 0 233,1 0-211,-7 6 0,4 3 303,-7 5 1,0 3-38,0 2 0,-2-3-137,-3 4 0,4-4-114,-4-1 0,3 0-152,2 0 1,0-6-137,0 1 0,2-7 318,3 2 0,3-10 0,7-3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3.39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0 456 9232,'0'-8'-817,"5"3"659,0 10 0,5-2-91,-5 7 1,4 0-244,-4 5 0,7-1 232,-2 1 1,-2 0 259,2-1 0,-7 1 0,2 0 0,-2 0 0,2-1 0,-3 6 17,2-1 0,-4 1 86,-4-5 0,-5 4-16,-5 1 1,-1 6-8,0-1 0,2 1 500,3-2 0,-1 2-195,6-6 1,0 0 56,5-6 1,0-4-179,0 0 1,7-7-288,3 2 1,9-3 55,6-2 1,4-12-113,5-3 0,4-14-54,6 0 1,5-12-145,0-3 1,6-2 21,-1-8 1,-3 3 45,-2-7 0,-3 2-142,-2-8 0,-7 9 126,-2 1 1,-6 7 192,-4-2 1,-9 5-5,-6 4 0,-7 4 115,2 7 0,-5 6 36,-5 4 0,-5 4 212,-9 5 0,1 4 103,-7 6 0,-4 8-50,-6 6 0,0 8-52,0 7 0,6 0-58,-1 1 0,8 4-96,7 0 1,0 1-100,0-6 0,7 1-184,3-1 0,4 0 13,1 1 0,5-1-220,0 1 0,8-6-119,1 1 0,-2-3 164,7 3 0,-6-2-20,7-4 1,-2-2 80,2 2 1,-4-4 60,4-5 23,-4 3 55,-8-5 0,3 2 102,-6 0 0,0-5-164,-5 4 1,0 1 7,0 5 1,-1 0-555,-4-1 679,3 1 0,-11 0 0,5-1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3.73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383 59 7769,'-15'-23'675,"1"2"0,4 13-394,0 3 0,5 3-139,-5 2 0,4 0-113,-9 0 1,2 13 138,-11 7 0,6 7-143,-2 8 1,4-3-154,1 8 0,5-3 93,0 2 0,7 2-97,-2-6 1,4-1-64,1-5 0,-5-4 87,0-1 1,0-6 66,5 2 1,-5-9 30,0-1 118,-6-7 1,3 4-20,-7-7 0,2-7 141,3-3 0,-3-9-13,3-6 1,-3-1-25,-2 2 1,6-4-184,-1 3 0,6 3 100,0-3 0,2 7-459,2-1 0,0 2-87,0 3 1,2 4-271,2 0 0,6 7 212,10-2 1,-1 3 493,11 2 0,-4-6 0,10-3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4.56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206 324 7791,'0'-10'306,"0"0"0,12 1-271,2-6 0,9 0-8,-3 0 0,6 1 247,-2-1 1,-1-5-115,2 1 0,-6-1-168,6 6 1,-7-1-26,1 0 0,-7-4-202,-2-1 0,-7 0 3,2 6-45,-4-1 0,-9 2 134,-6 3 1,-6 4 16,-4 6 0,-4 0 284,3 0 1,-4 6 94,-5 4 0,3 8 166,-4 1 0,-2 12-206,-3-1 0,6 4 77,5 0 0,1-3 8,8 4 0,1-4-52,4-2 1,7-4-133,3-1 1,3-6-271,2 2 1,7-4-162,3-1 1,3-2 189,2-3 0,6-4-92,3-6 1,6-6 68,4-4 1,-1-10-185,6-4 1,0 1 77,5-2 0,0-4-9,0-5 1,-1 4 58,-4 6 0,-5 1 44,-9-2 1,-4 6 223,-6 9 0,-6-1-126,1 6 499,-6 0-161,2 5 1,-9 6 212,-7 4 0,0 5-216,-9 4 0,-4-1 52,-2 7 1,-1-1 1,2 6 0,-3-2 57,8-4 1,4 2-372,5-6 0,7-1 81,-2-4 1,5-5-315,5 0 0,-2-7 61,7 2 0,7-3-34,7-2 1,1-2-18,4-3 1,-3-5-107,8-9 0,-3 2 108,-1-2 0,-1 2 2,1 3 1,-3-1 173,-2 0 0,-4 1-212,-6-1 322,6 0 1,-5 2 94,4 3 275,-10 4-24,-4-1 8,-6 6 1,0-4-123,0 10 0,-1 1-73,-4 4 1,1 3-203,-5-3 1,5-2 356,-1 2-640,4 0 84,1 4 1,0-4-20,0 0 0,6-7 6,4 2 0,5-5-78,4-5 1,-1 2-8,7-7 0,-5 5-87,4-5 1,-1 5 167,1-4 1,-2 4 21,-8-5 1,1 7 256,0-2 155,-1-3 157,1 6 37,0-11 344,-7 11-473,-1-4 1,-7 12 38,0 4 1,-5-2-315,0 2 1,-5 0 242,5 5-362,0-1 0,5 1-223,0 0 1,2-7-335,3-3 0,4 1 83,11-1 1,3-2-1020,6-8 1571,7-3 0,-5-13 0,5-2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4.8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338 73 8650,'0'-15'1004,"0"5"-188,0 0 1,-2 2-62,-2-2-498,2-3 1,-6 12-113,3-4 1,-3 5-123,-7 5 1,0 4-249,1 11 0,-1 3 198,0 6 0,0 6-273,1-1 0,-1 5 88,0-5 1,2 1-121,4-6 0,-3-1 133,7-4 1,-1-2 27,1-8 0,-2 1 401,-3 0-255,-3-7 0,5-2 232,-6-6 1,4 0-60,0 0 0,0-6 62,-5-4 0,7-8-111,3-1 1,-1-1-150,1 5 0,0-4-60,5-1 1,0 5-636,0 6 471,0-1 0,0 0-80,0 0 1,2 7-543,3-2 1,3 3 895,6 2 0,8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0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 7779,'0'10'653,"0"-1"0,0 3-192,0 7 0,0 4 65,0 7 0,-1 4-263,-4 0 1,3 7-342,-3-2 1,-1 2-731,1-2 0,0 1 493,5-11 0,0 2-304,0-11 0,0-6 619,0-4 0,-7-7 0,-1 4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5.37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677 44 7756,'-15'0'0,"2"7"0,3 3 0,-3 9 327,3 6 1,-4 4 376,-6 6 0,-8-1-383,-6 10 1,-7-2-336,2 12 0,-4-1-70,-1 0 1,0 6-133,0 0 0,0 0 26,0 5 0,6-11-220,4-4 1,5-11-176,4-9 332,4 1 664,6-14-313,7-1 0,2-18-34,6-17 1,8-5 67,6-14 0,4-6 146,12-9 1,-2-4-147,11 0 0,0 1 98,5 3 0,5-4-477,0 5 1,5-3 227,-5 2 1,5 5-199,-5 10 1,10-2 88,-5 7 0,1 1-25,-6 9 0,-8-1 135,3 10 1,-10-1 54,1 11 0,-6 0-39,-4 5 1,-4 2 160,-7 3 0,-5 3-57,-4 7 0,-4-1 70,-1 1 0,-8 1 356,-7 4 1,-1-4-285,-9 4 0,-1 1 246,-8-1 0,3-1-123,-3-4 0,1 0-5,-1 0 1,8-6-96,-4 1 1,6-5-44,-1 5-196,4-7-475,6 4-1305,7-7 347,2 0 574,19 0 0,3-2 119,13-3-224,1 3 366,-1-11 570,7 5 0,2-13 0,6-2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5.94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309 89 8421,'-7'14'332,"4"1"-164,-7 0 0,-1-1-93,-9 1 1,2 6 19,-6 4 1,-1 3-68,-4 1 0,0-1 4,-1-4 0,2 2-98,4-6 1,4 0-464,10-6 196,-3 1 281,12-7 22,-6-1 1,14-15-35,3-7 0,4-1-54,6-9 1,3 1-3,6-6 1,5 1 9,1-1 1,6 1 77,-2 0 0,3-1 10,2 1 1,-6 4 135,-4 1 1,-3 6-117,-1-2 1,-3 9 123,-2 1 1,1 5-85,-6-5 1,-1 7 477,-4-2-27,0 3-258,-1 2 0,-6 7-137,-3 3 1,-3 0-12,-2 4 1,-11-1-37,-4 12 1,-15-6 53,1 6 0,-4-1 6,4 6 0,1-6 14,4 1 1,3-7-5,6 1 1,5-4-77,0-5 1,7 3-74,-2-3 0,5-4 1,5-1 0,5-3-233,9-2 1,-1 0-149,7 0 1,-2 0 189,1 0 0,2-5-73,-6 0 1,4-5-125,-4 5 302,0-6 1,-6 8 44,1-7 483,0 7-179,-1-11 1,-4 13 625,0-4 186,-7 3-328,4 2-81,-7 7-387,-7 1-305,-1 7 1,-5-1 106,3 1 0,4-5-126,6 0-278,0-7-100,0 10 0,1-11-126,4 3 0,3-4 235,7-1 1,0 0-954,0 0 1298,6-6 0,-5-2 0,5-7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6.40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89 912 7756,'-15'14'232,"1"-5"1,1 4 349,3-4 1,-2 5 17,7 0-365,-6 1 1,9 0 171,-2-1-117,2 1 0,4-2-264,2-3 1,6-4-50,10-6 1,4-1-191,11-4 1,2-10 8,7-9 1,0-4-185,0-1 1,7-9 76,3-6 0,-2-2-97,2-8 0,0-5-106,5-4 1,0-7 195,-1 1 1,-5 2 266,-4-2 0,-4 2-113,0-1 0,-13 9 525,-2 10 1,-12 10 81,-4 5 1,-1 9 287,-8 5 0,-2 6-236,-7 4 1,-6 3 242,-10 7 0,2 7-292,-6 3 1,-1 11-81,-4 8 0,1 1-74,4 4 1,2-3-230,8-2 0,1 3-232,3 2 1,3-3-14,7 3 1,2-8-257,3-1 1,3-6 188,7 6 0,11-7-112,3 1 1,9-2 226,-4-3 1,10 1 12,-5 0 0,1 4 371,-11 1 1,-6 1-58,-4-1 0,-4-2 81,-5 6 0,-4 1-78,-6 4 1,-13 1 193,-6-1 1,-7 0-258,-4 1 1,-4-2-206,0-4 0,-1 4-576,6-4 0,0-1 359,-1 2 1,2-6-597,4 6 0,4-7-546,10 1 1431,4 4 0,12-6 0,3 4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7.0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74 7938,'15'-15'177,"0"6"453,0-1 0,7 5-189,8-5 1,1 7-84,8-2 1,-5 2-30,6-2-272,-8 3 95,11-4 0,-12 7-536,3 4 1,-3-3 254,-2 3 0,1-2-652,-1 2 0,1-4 448,-1 4 1,-6-3 332,-3-2 0,-4 0 0,-1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7.23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74 7757,'4'-8'382,"5"3"1,3 3-708,12 2 1,3 0 65,7 0-410,-3-6 317,11 4 1,-11-9 351,4 6 0,-4-13 0,-2 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7.60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0 354 7797,'0'-10'1141,"0"0"-796,0 0 1,7-6-248,3-4 0,3 4 26,1-4 1,6-1-143,0 1 0,7-6-208,3 2 0,1-4 147,8-1 0,-1 1-426,1 3 0,-5 4 265,-9 6 0,-4 7-176,-7 3 213,1 4 1,-7 2 37,-3 4 1,-3 3 200,-2 7 0,-7 5 376,-3-1 1,-1 6-200,1-6 0,-1 8 177,6-3 0,-2-1-554,3 1 0,2-4 120,-3 5 0,-2-3-497,3 3 1,-1 1 58,5-6 482,-7-1 0,-1 2 0,-7 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49.87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398 192 7816,'10'-19'162,"-1"-1"-81,3 2 50,1 2 1,6 1 249,1 0 0,6 5-272,-1 1 0,9-1-210,5-5 1,-3 2 317,-2 3-162,-3-3 1,4 12-53,-1-4 0,-5 3-121,-4 2 1,-5 5-10,4 0 1,-11 6 103,2-1-59,-4 3 0,-3 2 81,-3 0 0,-5-1 90,-5 1 1,-9 5-70,-11-1 0,-4 7 12,-6-1 1,-7 9 26,-7 5 1,-8 5 99,-2 5 0,-1-1-255,-9 6 1,7 0 200,-2 4 1,4-4 287,1 0 0,8-8-126,7-2 0,4-2 96,10-7 1,-1-1-165,11-5 1,7-6-248,9-3 0,2-4 123,2-1 0,8 0-133,7-1 1,6-6 17,8-3 0,7-3-73,4-2 0,4 0-753,5 0 0,3-7 373,7-2 0,-1-4 493,1-2 0,0-6 0,0-2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50.62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 1294 7795,'-7'0'1128,"7"0"1,13-2-1049,12-3 0,9-6 33,5-14 1,9 1 93,1-10 1,6-9-95,-1-1 0,3-8-320,2 3 1,5-10 194,-1 5 0,11-13-350,-6 3 0,-30 30 0,0 0-146,30-35 1,-6 4 231,2 6 1,-12-1-167,7-4 0,-10 5 187,0 0 0,-8 7-14,-2 8 0,-11 2 169,1 2 1,-11 11 385,-3 9-212,-1 4 597,-12 1 1,-2 15-110,-10 10 1,-9 16-239,-6 13 0,-9 15 138,-5 5 1,-9 13-89,-1-3 0,0 6-57,5-7 1,0 4-113,0 2 1,2-7-30,2-4 0,6-9-79,10-5 1,4-5-226,10-4 1,4-9-218,6-7 1,1-11 200,4 2 1,5-10-77,10 0 0,2-4 63,8-1 1,1-8-33,3-7 1,-1-1 154,6-8 1,0-1-140,5-4 1,-4-1 17,-1 1 1,-7 6-94,3 3 0,-6 6 242,-4 4-143,-4-3 234,-6 11 1,-7 2-80,-3 10 0,-15 6 384,-5 9 0,-9 1-105,-1 13 0,-8 0 19,-1 5 1,5-6 1,4-4 1,7-4 146,-1-6 0,9 2-295,5-6 1,3-5 52,2-6 1,0-4-730,0 5 462,0-7 1,7 4-339,3-7 0,-1-2 16,6-3 1,-2 2-170,12-7 1,-6 1 155,6-6 0,-6 0 93,6 0 0,-7 2 36,2 4 0,-9-3-187,-1 7 609,0-6 1,-1 9-169,1-3 813,-7 4-150,4 1-206,-7 0 0,-5 6-231,0 4 0,-6 3-131,1 2 1,2 1-145,-2 4 1,5-7 59,-5 6 1,7-11-450,-2 7 0,5-8 8,5 3 1,5-7-166,9 2 1,4-10 602,7-5 0,6-10 0,1-2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50.8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29 74 7771,'-8'-15'0,"-5"0"1447,12 1-1092,-6 5 1,7 1-492,0 3 27,0 4 1,2-6-313,3 7 190,-4 0 1,7 5-247,-3 0 0,-3 6-170,3-1 0,3 3 647,2 2 0,3 0 0,2-1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51.27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250 264 7764,'0'-22'-1249,"5"5"936,0-8 1,0 7 312,-5-2 0,0 4 0,0 1 0,0 1 2,0 6 1,-8 1 4,-7 7 1,-1 7 143,-9 2 0,2 11-82,-1 4 1,-4 3 66,4-3 1,1 4-62,-2-4 0,7 2 188,-1-1 1,9 1 109,5-6-288,3-1 0,4-4 1,3 0 1,5-7-101,9-3 0,6-5 45,9-5 0,-1-10-149,6-9 0,-5-4 21,5-1 1,-7-1 61,-3 1 0,-1-2-85,-9-4 1,-1 4 54,-8-3 0,1 8-40,-6 1 0,0 7-45,-5-1-11,0 3 1,-1 2-57,-4 5 0,-3 4 217,-7 10 0,-5 3 0,1 7 0,-1 6 0,5 3 0,6 4 0,-1 1 0,7 1 0,-4-1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0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7928,'-8'0'1666,"-4"1"-1096,7 4 1,-1-2-223,1 7 1,2 0-133,-7 5 0,6-1-339,0 1 1,2 0 179,2 0 1,2-1-58,2 1 0,5 0 0,5-1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51.69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1647 14 7799,'-23'-7'-1291,"-6"6"1033,-1-4 0,-5 5 258,-10 5 0,-2 3 0,-7 7 0,-8 7 0,-16 8 0,-9 1-207,41-12 0,-1 1 1,0 2-1,-1 2 207,1 2 0,1 2 0,1 0 0,0 1 55,-1 0 0,-1 1 0,3-1 0,0 2 25,2 1 1,1 0-1,0-1 1,0 1 134,2 5 1,0 0 0,-35 28-61,37-28 0,1 0 0,-23 28-11,15 4 0,6-7-139,9 1 1,8-2-362,6-2 0,7-9 65,8-6 1,8-1 147,7-9 1,8-1 226,11-9 0,7-4-181,13-10 1,3-4 284,16-6 1,4-8-142,11-7 1,-4-7-89,-1-13 0,-6 3-55,1-8 1,-5 6-78,-4-5 0,-4 0 173,-6-5 0,-3 3 0,-4 0 0,-3 0 0,0 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51.88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0 104 7782,'15'-9'-686,"10"5"1,15 0 480,14-1 1,-1-3 204,0-6 0,0 4 0,1 0 0,-4 5 0,-6-5 0,-6 7 0,-4-2 0,-4 3 0,-6 2 0,-3-6 0,-6-2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3:52.02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 16 7786,'-6'0'-411,"6"0"0,16 0-56,18 0 1,12 0 466,18 0 0,4-2 0,11-3 0,-6 3 0,1-2 0,-7 2 0,-9 2 0,1 0 0,0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0.35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44 7966,'15'-6'240,"0"4"-131,0-3 0,1 2-147,3-2 0,4 3-202,7-3 1,-1 4 154,1 1 1,5 0-98,5 0 1,2 0 79,2 0 1,5 0-207,0 0 308,0 0 0,-5-7 0,0-1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0.95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0 228 8015,'0'-23'-12,"0"3"1,2 4-253,3 1 1,3 6 102,7-1 0,0 0 37,-1-5 1,1-1 84,0-4 1,4 4 134,1-4 1,-1 9-197,-4 1 23,0 7 54,0-10 0,-1 13 86,1 0 0,-5 2 93,0 7 1,-6 3-30,6 7 1,-5-1 6,5 7 0,-5-1-112,5 6 0,-5-6-161,4 1 1,-4-1 28,5 6 1,0-1-463,5 0 572,-1 1 0,1-7 0,0-2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2.08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677 176 7951,'0'-15'0,"0"0"0,0 1-422,0-1 0,-2 0 313,-2 1 0,-6-1 562,-10 0 1,2 0-215,-6 1 1,-1 6-15,-4 3 0,-6 1-180,1-1 0,0 4-4,4-4 0,3 5-33,2 5 1,-3-2 76,4 7 0,3 0-104,1 4 0,-1 6 6,1 0 1,6 1-154,4-2 1,7 4 44,-2 7 0,3-6-78,2 1 0,7-2 77,2 1 1,11 2 66,4-6 0,3 6 89,-3-2 1,4-1-89,-4 2 1,-1-2 53,2 1 1,-12-1-69,1-3 44,-2-4 0,1 5 72,-3-6-29,-4-7 0,-12-1 232,-4-7 1,-10 0-84,-4 0 1,-4-2-27,-1-3 1,-1 2-85,1-7 0,-5 2-28,-1-2 0,1-3-28,5 3 1,-1-3-159,1-2 1,4 6 73,1-1 1,6 2-123,-2-2 1,10-3-201,6 3 0,2 2 404,2-2 0,6-6 0,3-7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2.4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236 27 7904,'-21'-15'0,"11"7"0,-8 5-404,13 13 1,-6 1 189,1 14 1,-5-1 347,-4 6 1,1 5-56,-7 5 1,7 2 256,-1 2 0,4 2-229,5 3 1,-1-3-133,6 3 0,0-2-114,5 2 1,0-5 124,0 0 0,0-1 19,0-9 1,5 0-55,0-4 0,1-7-118,-1-4 77,-3-3 44,11-1 0,-11-8 180,2-7 1,-2-7-46,-2-8 1,0-6-34,0-3 1,0 1 49,0-2 0,-2 3 160,-2-3 1,2-3-51,-3 4 0,-2 3 136,3 1 0,-3-1-80,2 1 0,3 5 283,-2 6-681,2-1 227,2 2-820,0 1 0,8 9 253,7 3 0,6 3-21,8 6 1,2 1 486,4 0 0,2 0 0,7-1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3.43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59 251 8599,'15'-2'14,"-1"-3"0,1 2-10,0-7 0,1 0 60,4-4 1,-2-1-208,6 0 1,-9 0-39,4 1 0,-11-1-49,7 0 1,-8-4 88,3-1 1,-7 1-363,2 4 479,-4 0 0,-7 2-56,-4 3 0,-3 4 208,-2 6 1,-4 0-60,-1 0 1,-4 5 58,4 0 1,-5 11 77,6-1 1,-1 4 92,6 1 0,-1-2-56,0 6 0,0-1 64,1 2 0,6 1-247,3-7 1,3 8 83,2-3 1,7-3-270,2-1 0,6 1 58,5-1 1,4-2-346,10-9 0,2 3 94,4-7 0,7 5-280,-3-6 598,3 1 0,4-5 0,1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3.81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133 15 7916,'-15'-5'0,"1"1"158,-1-1 1,2 11 72,3 4 1,-3 3-14,3 2 1,2-1-97,-2 1 1,5 5-174,-5-1 0,7 8-20,-2-3 1,4-1 123,1 1 0,1-4-217,4 4 1,3-6 39,7 2 1,1-4-78,4-1 1,-2-2 0,6-3 1,-1-4-32,2-6 0,3 0 40,-4 0 0,2-6-80,-1-4 0,1-5 117,-7-4 1,6 1 8,-5-7 1,-1 6 131,-4-6 1,-2 7 12,-3-1 0,-2 2 241,-3 3 204,-4-1 273,6 0-187,-7 7-223,0 2 0,-5 7-6,0 4 0,-1 3-45,1 7 0,3 5-164,-3-1 1,-1 2 91,1-1 0,0-2-309,5 6 0,1-6-200,4 2 0,5-4-197,10-1 0,-2-2 521,6-3 0,7 3 0,7-5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4.05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30 104 7874,'-10'0'-256,"0"0"1,7 1 280,-2 4 1,3 3 10,2 7 1,5 0-44,0-1 0,7-4-11,-3 0 1,5-2 157,0 2 0,7-3-117,4-7 1,4 0-190,6 0 0,-4 0 115,3 0 1,-5-7-105,-4-3 0,1-3-12,-6-2 0,-1-1-106,-4-3 0,-2 1 141,-3-7 1,-4 7 131,-6-1 0,-6-4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7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30 7862,'0'-9'-138,"0"-1"1483,0 6-452,0-2-660,-7 19 1,6-2 138,-4 14-261,-3-1 48,0 6 1,-7 6 159,0 3-634,0 3 281,1 3 0,-1 4-325,0 0 283,1 0 1,4-5 84,0 0 1,7-8-194,-2-7-175,3 0 294,2-12 1,2-3 9,3-9 1,3-3 46,7-2 0,-1-7 77,1-2 1,5 1-40,-1-2 0,6 0 2,-6-5 0,3 5-78,-3 1 0,-2 5-65,2-1 1,-3 4-71,-1 1 1,0 0 99,0 0 1,-6 1 10,1 4 0,-2 8 45,2 7 1,2 6 0,-8-1 1,1 4-13,-5 5 1,0-1 17,0 6 0,0-5 97,0 6 0,-1-8-96,-4 3 1,-3 1 162,-7-2 1,0-1-79,1-9 1,-3 2 123,-2-6 0,1-1-46,-7-4 0,1-2-32,-6-3 0,2-4-116,4-6 1,-7-1-140,6-4 1,-6-5-131,7-9 0,-2-6 126,1-9 1,4 3-485,6-4 1,6-1 229,-1 2 0,6-7-147,0 2 0,2 2 546,2-3 0,6 1 0,3-5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1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426 0 8718,'-14'8'689,"-1"10"-577,0-3 1,-1 10 51,-4-1 1,-1 6-245,-3 4 1,-4-2 138,3 8 0,-2-3-379,-3 2 0,1 2 209,0-6 1,1-3-255,3-7 1,4-4-62,6-6 0,1-7-712,-1-3 674,7-4 464,1-14 0,7-10 0,0-14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4.32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74 1 7874,'-15'0'-22,"0"0"0,2 1 1,2 4-1,2 5 1,3 5 135,3 4 1,1-1-213,2 7 74,0-1 1,7 6-109,2-1 0,6 0 106,5 1 0,3-2-151,6-4 1,2 4 86,3-4 0,-3-2-132,4-3 1,1-4-20,-2-5 1,0 1 133,-4-6 0,-6 0 107,1-5 0,-8 0 0,3 0 0,-5-8 0,-5-7 0,1 0 0,-6-4 0,0-2 0,-5 1 0,0 0 0,0 6 0,-5-6 764,0 0 1,-5 1-201,5 4 1,-1 0-44,1 1 0,3-1-220,-3 0 1,4 1-81,1-1 0,1 5-277,4 0 1,3 5 92,7-4 1,6 5-399,4 0 0,4-3 201,6 2 0,-3 0-609,7 5 0,1 2 769,4 3 0,0 3 0,0 7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5.31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310 103 7965,'0'-23'0,"-2"2"-234,-3 6 0,3 1 151,-3-1-112,-3 7 229,0 1 1,-7 14 177,1 3 1,1 11-38,3 8 0,-3 7 160,3 8 1,-3 7-359,-2 3 0,1 5 104,-1 4 0,0-1-405,0 7 1,1 3 25,-1 1 1,5 4-34,0-8 1,2-1 144,-2-4 1,-1 0-20,6-10 0,-5-5 11,5-5 1,1-7-61,4-7 278,0-7-19,0-2 0,0-15 205,0-6 0,-5-8 65,0-11 1,0-6-131,5-9 0,1 1-26,4-6 0,-1-5 92,5-5 0,-4 0-45,5 5 0,-5 0 70,5-1 0,-5 3-67,5 3 1,-1-2 16,6 7 1,-2 4-234,-3 6 1,3 6 109,-3-2 0,4 6-72,6 4 0,-2 2-32,7 3 0,-6 3-140,6-3 1,-6 10 79,6 5 1,-7 5-91,1 4 1,3 2 132,-3 4 1,-1 3-11,-8-4 0,1 2-10,-6-1 1,5 1 15,-5-7 0,0 1 145,-5-5 1,0-1-72,0 1 1,0-5 239,0 0-80,0-7 254,0 4-358,0-20 0,0-2 14,0-10 0,0-1-139,0 7 1,0-6 119,0 5 0,0-4-241,0 4 0,6-4 20,4 4 1,-2-1 107,2 1 0,-5 9 89,5-4 0,-2 9-2,2-4 0,3 7-36,-3-2 1,3 3 16,1 2 0,1 0-17,0 0 1,0 0 22,-1 0 1,7 2-25,4 3 0,-2-2 14,1 7 0,-1-7-41,2 2 1,1-2 9,-7 2 0,6-3-6,-5 3 1,4-4-58,-4-1 0,1 0 55,-2 0 11,-2-6 1,4-2-5,-6-7 0,-7-5-10,-3 1 0,-4-1-10,-1 5 0,-1-4-15,-4-1 1,-3 2-22,-7 8 1,0-1-10,1 6 1,-1 0 72,0 5 1,1 0 189,-1 0 0,-5 8-21,1 7 0,-1 1-159,5 9 0,-3 1 0,4 8 0,-4-3 0,8 4 0,3 1 268,2-2 1,5-1 888,5-9-1400,4 4 180,5-12 1,6 7-206,-1-3 0,6-9 119,-5 4 0,9-5-125,-5-1 0,7-2 44,-6-7 1,3 0 103,1 0 0,5 0 3,1 0 0,-1-7-62,-5-2 1,-1 0 3,-3 0 0,2 0-6,-2 0 1,-4-3 203,-1 7 1,-4 0-163,-1 5 549,-1 0-234,1 0 461,-7 0-437,-1 7 1,-2 1 62,0 7 0,0-1-135,-5 1 0,0 0-182,0 0 1,1-1 59,4 1 0,-3 0 0,4-1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5.46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15 104 7893,'-1'-30'0,"-4"1"0,3 11 1990,-3 3-1698,4 10-1155,1-1 0,1 8 416,4 2 1,-2 1-100,7 10 0,5 1 546,5 9 0,6 3 0,-3-5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6.28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293 427 7848,'19'-28'0,"1"3"2,0-3 0,-4 4 0,3-9 223,6-1-67,-4-7 1,5 10 15,-6-3 0,-2 4 17,-8 6 1,-2-2-126,-3 6 1,-4 1 73,4 4 1,-10 7-82,-4 3 0,-6 3-46,-5 2 0,1 4 73,-11 5 0,3 3-21,-13 12 0,1 7 24,-5 8 0,0 4 22,0 1 0,1 5-102,4 0 0,5 0-177,9-5 1,4 0 1,6 0 1,7-6-215,3-4 1,5-3-33,5-1 1,5-8 149,10-2 1,4-4-56,11-1 1,-3-7 132,7-3 0,-1-3-15,1-2 0,-3 0 65,-7 0 1,-6 0 178,-3 0 0,-9 0 207,-1 0-227,-7 0 0,4 1 279,-7 4 0,-2 3-139,-3 7 0,-4 5 52,-11-1 0,2 9-36,-6 2 1,4 4 33,-5 5 1,3 2-187,-3-7 0,6 0-231,9-4 1,3 4 23,7 0 1,0-4 177,0-6 0,20-6 0,4 4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6.70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398 30 7927,'-15'0'0,"0"-6"0,1 2 270,-1-5 0,-1 5-2,-4-1 0,-1 4-146,-4 1 1,-1 0 96,7 0 1,-1 6 14,5 4 1,5 3-16,1 2 1,5 0-1,-1-1 0,4 7-108,1 4 1,1-2-239,4 1 0,4 2-632,5 9 1,3-4 402,2 3 0,-1-3-22,7-2 1,-3 6 124,3-1 1,-1 0 4,-9-4 0,3-6 171,-8 1 1,-4-2 129,-1 1 0,-5-3-69,-5-6 1,-4-2 214,-11-3 0,-3 1-30,-6-6 0,-1 0-63,1-5 1,0-1 82,-1-4 1,1-4-21,-1-5 0,1-3-169,0-2 0,-1-4 0,1-6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6.84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74 7871,'15'-30'0,"6"12"414,4 3 0,9 11 611,5-1 0,10 3-939,5 2 1,3 0 23,2 0 0,0 2-230,0 3 0,-1 3 41,1 6-22,0 8 1,0-6 0,0 5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7.58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484 87 7932,'7'-15'0,"-4"1"315,7-1 1,-5 5 206,5 0-349,-7 7 0,4-5 294,-7 3-455,0 3 1,-7-3-10,-3 10 1,-4 4-163,-6 5 1,-3 6 177,-6-1 0,-6 12-45,1-1 0,-7 4 37,2 0 0,1 4 45,-1 6 0,7-1 2,-3-4 1,4 3-42,2-3 1,6 2 14,3-2 1,9-1-46,1-4 0,7-3-161,-2 4 0,12-6-132,7-4 0,9 1 107,11-7 0,11-1-290,8-8 1,11-3 150,5-7 1,4-2 42,6-3 1,-4-16-1,5-10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7.78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14 104 7901,'-8'-20'0,"3"1"0,6 1 698,9 8 0,8 2-443,17 3 1,2 3-547,7-3 1,8 4 60,7 1 1,2-5-97,7 0 1,1 0-128,4 5 1,-1 5 344,-3 0 1,-10 6 0,-9-3-1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7.97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38 60 7863,'-23'-15'889,"9"7"1,15 1-855,14 7 1,13 0-662,11 0 1,5 0 306,5 0 1,3-1 130,7-4 0,6 3-168,4-3 0,5 4-105,4 1 223,-9-7 0,2 6 0,-12-6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8.23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192 206 7863,'0'20'-628,"0"-1"432,-7 8 0,-3-6 214,-9 3 0,2 2 369,-2-6 0,-2 5-157,1-6 0,0 1 36,6-6 0,4-5 89,0-4 0,5-4-46,-5-1 0,7-1-39,-2-4 1,4-4-126,1-5 0,6-7-223,4-4 1,3-3-1,2-1 0,6-5-126,3-1 0,-1 1 212,2 5 1,-7-1 34,1 1 1,-2 1 342,-3 4 0,1 2-133,0 8 0,0-1-83,-1 0 0,1 7-109,0 3 0,-1 3-143,1 2 0,5 0-146,-1 0 0,6 7-585,-6 3 1,3 8-1084,-3 1 1896,4 1 0,6 1 0,1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1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72 7765,'8'-23'61,"-2"2"0,-1 11 349,0 0 1,2 7 230,-2-2 0,-4 10-34,4 5 0,3 8-220,2 1 1,-2 8 74,2-3 0,0 9-112,5 1 1,-6 0-501,1-4 0,5-1-135,5 1 1,-1-1-268,-4 0 1,1-6-659,4-3 1,-4 1 600,4-1 1,1 1-657,-2-2 1265,1-9 0,1 16 0,2-9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8.64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441 56 7921,'0'-23'-983,"0"2"804,0 13 0,-3 4-19,-7 14 1,-1 2 499,-14 12 0,-4 2-201,-5 8 1,3-3 329,1 4 0,9 1-222,-8-2 0,9 5-55,0-4 0,4 4-211,1-5 0,7-5-104,3-4 1,4-7-24,1 1 1,6-2 127,4-3 1,3-5-231,2-4 0,4 1-1,1-1 0,1 2 260,-1-3 0,-2-2-46,6 3 1,-6 1 115,2-1 1,1 7-85,-1-2 0,-6 1 119,-4-1 0,-7 8 18,2-3 1,-3 2-66,-2-2 1,-8 5 99,-7-1 0,-1 1 10,-9-5 1,1-2 118,-6-3 0,6 1-150,-1-6 1,1 0 332,-6-5 0,6-2-133,-1-3 0,3-3 2,-3-7 0,2 1-393,4-1 1,7 0 86,-3 1 1,6-3-300,-1-2 1,3 2 159,7-2 1,7 7-256,3 2 0,11 2 388,8-1 0,7-5 0,8 6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8.99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721 236 7869,'0'-30'91,"-2"-4"-91,-3 0 0,-5 4 579,-9 6 0,1 6-150,-7-2 1,-7 5-579,-13 6 0,1-3 57,-5 7 1,5 0 185,5 5 1,3 2 50,7 3 1,1 3 103,4 7 1,2 6-336,8 3 0,1 11 118,3 4 1,-2 0-188,7 5 0,0-3 23,5 8 1,2-2-43,3 2 1,8-1 50,7 6 0,-1-7 27,-4 2 0,0 2 6,-1-2 1,1-2-5,0-8 1,-7 2 8,-3-7 1,-4 1 20,-1-6 1,0-6 150,0-3 1,-6-9-82,-4-1 1,-3-7 600,-2 2 0,-1-10-177,-4-5 0,-2-8-20,-8-1 0,6-7-226,-1 1 0,1-1-70,-6 1 0,6-2-600,-1 2 0,7-3 279,-1-1 1,9 1-1478,5 4 1684,3-4 0,15-8 0,4-10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9.19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235 1 8128,'-8'29'921,"-7"1"-819,1-1 1,-3 5 70,-7 1 0,1 7-28,-2 2 0,-1 0 66,7 5 0,4-3-327,5-2 0,5 0-130,-4 0 0,5 0-156,-1 0 0,4-1 201,1-4 201,0-3 0,-7-13 0,-1-2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9.35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1 148 7811,'0'-44'1105,"0"9"1,3 16-255,7 9 1,8 5-348,16-5 0,2 5-417,3-4 0,4 5-278,-4 0 0,5 2-491,5 2 0,-3 0 88,3 0 1,2 6-474,-2 4 1,1 3 1066,-1 2 0,3 0 0,7-1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4:49.7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866 39 7811,'-21'-14'287,"2"5"149,-11 4 1,1-1-278,-15 1 0,-5 7-253,-15 7 1,-1 9 14,-4 2 0,4 6 192,6-1 0,0 9 396,0 5 1,7 4-118,3 1 0,10 1-321,5 4 1,9 2-79,6 3 1,9 3-194,5-3 1,5-3 172,5-2 1,6-4-87,14-1 0,1-6-299,13-4 0,0-3 164,5-1 1,2-7-191,3-4 1,-3-9 117,3-5 1,1-5 31,-1-5 0,-6-5 132,-9-9 0,-9-4 10,-6-7 1,-9 1 8,-5 0 1,-7-6 104,-7 1 0,-9-2 23,-17 2 0,-1 4-77,-3 1 1,-2 1 545,7 9 0,-5-1-95,5 5 1,4 2 1272,6 3-399,6-3-475,-4 12 0,16-6-396,6 7 0,15 0-313,14 0 1,15 0-152,15 0 0,6 0 127,9 0 0,11 7-236,3 3 0,3 3-58,-3 1 1,6 1 262,-1 0 0,5-2 0,-5 0 0,-2 2 0,-1 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9:08.36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162 89 7742,'0'8'946,"0"-1"1,-1-7-282,-4 0-458,3 0-293,-4 0 0,4 0 69,-3 0-556,3 0 256,-4 0-11,6 0 428,0 0-15,6 0 0,-2 0 36,6 0 1,-6 0-45,6 0 1,0 0 70,5 0 0,-1 0-135,1 0 1,1-5-139,4 0 0,-4 0 29,4 5 0,1 0-154,-1 0 1,4-2 172,-4-2 1,6 2 9,-1-3 0,-3 3 110,3 2 0,-7 0-65,2 0 1,1-4 271,-2-1 0,1-2-25,-5 2 1,-1 4 6,1-4 0,0 3-165,-1 2-146,1-6 142,0 4-246,-7-5 196,-1 7-16,-7-6 0,-7 4 106,-3-3 0,-3 4-28,-2 1 0,1 0 130,-1 0 1,-5 5-136,1-1 0,-6 1-13,6-5 0,-1 0-57,5 0 1,-4 5-125,-1 0 1,-1 0-78,1-5 0,2 0 79,-6 0 1,4 0 32,-4 0 1,4 2 46,-4 3 0,4-4-13,-4 4 1,1-2 44,-2 2 1,2-3 24,4 3-12,2-4 1,-4-1 213,7 0-360,5 7 145,3-5 7,6 4-16,0-6-6,0 0 62,0-6 18,0 4 3,0-5 237,0 7-444,0 0 77,6 0 75,3 0 0,5 0-40,1 0 0,5 0-30,-1 0 0,2-4-112,-1-1 1,-2-2 86,6 2 0,1 4-1,4-4 1,-3 1 103,4 0 1,-6 0-63,6-6 0,-2 7 144,-9-2 1,6 4-84,-6 1 0,1-2 300,-5-3-158,-1 3-92,-6-4-80,-1 6-133,-7 0 1,-2 0 38,-3 0 0,-3 0 56,-6 0 1,-1 0 46,0 0 1,0 2 20,1 2 0,-1-2 11,0 3 0,-4-3-6,-1-2 0,-1 0 125,1 0 1,2 0-87,-6 0 0,1 1 13,-2 4 1,-2-3-5,2 3 0,-3-2-4,-1 2 0,1-3-119,4 2 0,-2-2-76,6-2 0,0 5-448,6 0 18,-1 0-295,0-5 231,7 0 32,2 0 586,6 0 0,6 0 0,2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7T09:09:09.3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191 0 7789,'-8'0'-383,"2"0"569,6 0 1,-2 0 169,-3 0 377,4 0-410,-6 0-396,7 0 213,0 0-147,7 0-71,1 0 1,6 0 37,1 0 0,0 0-58,0 0 1,-1 0 2,1 0 1,1 0-4,4 0 1,3 0 35,6 0 0,-1 0 54,-4 0 1,9 0 27,-4 0 1,3 0 1,-8 0 1,2 0 47,-6 0 1,-1 0 127,-4 0 1,0 0-5,-1 0-97,1 0-268,0 0 74,-7 0-169,5 0 159,-11 0-82,4 0 107,-6 0-126,0 0 246,-6 0 0,2 0-11,-5 0 70,-1 0 0,-5 0-60,0 0 0,-4 0 13,-1 0 1,-4 2-35,4 3 1,-6-4 2,2 4 0,-4-3-54,-2-2 0,-4 5 59,0 0 0,-1 0-65,6-5 1,-5 0 83,-1 0 1,3 0 65,7 0 0,-2 0-85,2 0 0,4 0 14,1 0 0,1 1-122,4 4 0,-3-3 55,8 3-155,4-4 120,-7-1 17,11 0 164,-5 0 63,7 0 1,2 0-100,3 0 0,-2 0 87,7 0 0,0 0-198,4 0 1,1 0 88,0 0 0,1 0-47,4 0 0,-2 0 52,6 0 1,-1 0-6,2 0 1,7 0-5,-2 0 0,2 0 103,-2 0 1,4-5-137,0 1 0,2-1 21,-1 5 0,-8-2-94,8-3 0,-14 3 168,3-2-75,1 2 1,-9 2 27,4 0 271,-10-7-211,-4 6-78,-6-6-14,0 7-852,0 0 1,-5 2-207,0 3-33,0-4-137,5 12 1190,0-4 0,-6 5 0,-2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1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 8368,'-9'0'2481,"-1"0"-1195,6 0-537,-2 0 1,6 7-304,0 2 0,0 4-199,0 2 1,0 6-552,0 4 0,0 3 268,0 1 1,-2 7-848,-3 3 1,4-1 567,-4 1 1,-2-5-947,2 5 1,-1-8 434,1-1 1,3-7 825,-3-9 0,-3 8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2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74 7769,'-8'0'2187,"2"0"-1561,19 0 1,-2 0 97,14 0 0,1 0-278,8 0 0,-1-1-656,6-4 173,-6 3 0,9-9 165,-3 6-1855,-3-7 1265,7 11 1,-12-11 461,3 7 0,-3-6 0,-2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2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1 7704,'-9'0'486,"-1"0"-416,7 0 1391,-4 6-918,7 3 0,-5 12 217,0 3-516,0 4 1,0 13-423,1 3 1,-6 5 182,5 0 1,-7 3-728,3 7 525,-4 6 0,3-9 12,0 3 0,7-12-56,-2-3 1,-2-6-30,2-9 270,0 0 0,5-6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2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8887,'7'-8'1087,"1"1"1,13 7-145,4 0-252,9 0-376,-3 0 1,18-1-222,0-4 0,8 1 77,7-5 1,-2-1-761,7-5 1,-7 0 415,1 1 0,-7-1-1350,-2 0 0,-5 1 1523,5-1 0,-7 0 0,4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2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1 177 7720,'15'0'689,"-1"0"0,3-1 933,2-4 0,4 3-696,7-3 487,-1-3-1038,7 0 0,1-2 0,7 0-358,1-1 0,-3-2-1490,-3-2 1,4 5 828,-4 0 1,-3 1-352,-2-6 1,-3 5 144,-1 0 850,-1 7 0,-6-10 0,-2 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3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1 11397,'0'9'788,"0"1"0,0 0-729,0 5 0,-1 1 34,-4 4 0,-2 4-87,-3 10 0,-3 1 61,3 9 1,-3-3-95,-1 8 0,-1 8 23,0 2 1,1 3-59,-1-4 0,7 5 121,3-5 0,3 3-3,2-12 1,0-2-33,0-8 1,7-8 45,3-6 1,3-7-476,1 1 1,7-9 198,4-5 0,-2-5 140,1-5 0,-1-8 13,2-6 1,1-8 69,-7 3 0,3-4-52,-3-1 1,-2-1 11,2 1 1,-7 4-28,-3 1 0,-4 11-39,5-2 228,-7 4-3,4 3-25,-7 1-77,0 14 0,-5 2 89,0 11 1,-5-4-127,5 4 1,-4 3 27,4 1 0,-5 2-116,5-1 0,0 1 120,5-6 1,0-1-1450,0-4 667,0 0 753,0-7 0,7-8 0,1-8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3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7720,'0'-10'1735,"0"1"1,2 5 114,3 0-630,-3 2-503,4 8-1124,-6 3 1,5 5-370,0 1 0,0-5-2314,-5 0 3090,0-1 0,6 6 0,3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4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30 366 7717,'14'-8'1053,"-6"-5"-221,5 11 156,-11-11-513,11 12 1,-10-4-548,7 10 1,-7 8 131,2 6 1,-3 7-408,-2-1 0,0 4 277,0 6 1,-5-3-123,0 8 0,-1-1 164,1 5 0,3 0 46,-3 0 1,-1 0-141,1 0 0,0-5 9,5 1 1,-5-13-98,0 3 0,-1-16 70,1 1 443,3-3-207,-4-4 0,1-8 270,0-10 1,0-5-53,5-4 1,-5-4 81,0-7 0,0-1-41,5-3 0,0-3-65,0-8 0,0-5-94,0-4 1,2-3 28,3-2 0,3 5-299,7 0 0,1 2 94,3-2 0,3 3-169,2 7 0,9 5 84,-4 0 0,4 11-343,-4-1 1,1 9 21,-1 1 0,-1 4-126,-4 5 1,-2-1 164,-8 6 1,-1 1 102,-3 9 1,-3 3 254,-7 7 0,0 6-116,0 4 0,-2 3 631,-3 1 0,0 5-312,-9 1 1,2-1 351,-7-5 1,-4 1-205,-2-1 1,2-6-90,-1-3 1,4-4-258,-4-1 1,4-7 144,-4-3 0,6-4-768,-2-1 0,4 0 296,1 0 1,5-1-736,0-4 0,7 2-120,-2-7-366,-3 0 1532,6-5 0,-4 1 0,6-1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8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59 7898,'0'-15'140,"0"1"1,0 4 384,0 0 294,0 7-450,0-4-415,0 7 262,0 7-177,0 1 0,0 15-129,0 6 0,-4 9 143,-1 11 0,-2 3-69,2 7 1,2 6 38,-7 4-104,7 3 1,-9 1 192,8 1-878,-8-1 855,10 1-39,-11-7-1090,12-2 889,-6-13 1,2-1-58,0-7-333,1-7 369,4-1 1,-2-13 178,-3-3-286,3-4 1134,-4-8-948,-1-1 1,4-7 297,-7 0 0,5-8-165,-4-7 0,4-1 79,-5-9 1,7-1 161,-2-8-107,-4 3-41,8-12 1,-11 7-74,8-3 0,-1-2 30,5 7 1,0 1 136,0 9 0,0 3 62,0 6-68,0 0 52,0 7-201,0 2 0,5 19-121,-1 6-130,8 1 279,-4 8-21,0-12-212,5 12 67,-5-12 0,7 5 135,0-6-299,0-7 234,-1-1 0,3-7-9,2 0 183,-3 0-90,6 0 0,-8-7 163,1-3-101,6-3 0,-4-6 121,2-1-112,-2-6 0,2-2-24,1-6-250,-1-7 77,-4 10 1,0-12 180,0 4-508,-1-3 245,1 4 0,-2-4 86,-3 3-314,3 3 190,-12-7 1,11 14-161,-7-1 179,6 8 200,-9 7-20,4 0 17,-6 7 0,0 10 243,0 12 1,0 12-200,0 9 166,0 6-104,0 3 1,-1 8 69,-4 7-367,-3 0 213,0 6 1,-4-5-134,7 4-302,-6-4 418,9-7-620,-4 4 375,6-18 1,0 8-173,0-12 354,6-1 0,-4-5 0,3 1 0,-4-1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6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603 89 7802,'0'-10'196,"0"0"1,-2 1 1867,-3 0-1516,4-4 547,-12 5-678,11 0 0,-9 0 207,6 3 7,-7 3-304,11-4 0,-12 6 115,3 0-478,-3 0 69,5 0 1,-6 1 276,5 4-363,-11-3 91,4 11 0,-7-5-98,3 7 105,4 0 1,-12-1-92,4 1 0,1 5 24,-2-1 0,1 2-12,-6-1 1,6-2 46,-1 6 1,3-1 27,-3 2 1,-1 3 3,6-4 0,1 4 49,4 1 0,0-4-29,1-1 0,4 2 2,0 9 0,7-4-74,-2 3 1,3-3-4,2-2 1,0-1 0,0-3 0,7 1 62,3-7 0,3 1-154,1-5 0,3-1 111,2 1 1,2-2 72,4-3 0,3-4-88,-4-6 1,4 0 5,1 0 0,-1-1-24,-3-4 1,2-3 37,-2-7 1,1-5-166,-1 1 1,1-2 97,-7 1 0,1 4-85,-5-4 0,-1 4 100,1 1 0,-5 0-164,0 1 1,-7-1-18,2 0 0,1 1-88,-1-1 386,0 0-166,-5 0 174,-6 1 1,-3 6 2,-5 3-50,-1 3 1,0 2-45,1 0 1,4 7 145,0 2 0,2 4-1,-2 2 1,-1 0-71,6 0 0,0-1-388,5 1 220,-7 0 0,6-1-167,-4 1 138,3 6 2,9-11 0,1 3 66,7-13 1,-1 5-10,1 0 0,-5-2 71,-1-8 1,1 2 1,5-7 1,0 7 12,-1-2 0,-4 2 10,0-2 1,-2 2-76,2-7 22,3 7 121,-5-4-106,7 7 1,-5 0 200,-1 0-80,-5 0 264,2 0-156,-6 7 0,2-1-92,3 4 1,-4-2 235,4-3-224,-3 3 0,3 7-179,0 0 0,1-7 106,-1-3 0,-2-4-211,7-1 109,0 0 1,5-5 35,-1 0 1,1-1-47,0 1 1,0 3 44,-1-2 1,1 2-29,0 2 0,-1-5 37,1 0-54,0 0 1,-1 5 48,1 0 1,0 0 38,0 0 1,-6-1-67,1-4 1,0 3-1,5-3 0,-6 3-158,1 2 1,-2-1 102,2-4 1,3 3-488,-3-3 0,-2 4 217,2 1 0,-5-5-324,5 0 0,-5 0-307,4 5-100,-5 0-104,9 0-274,-5 0 1456,7 0 0,-1-6 0,1-3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6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0 8377,'-5'15'1116,"0"0"1,-6 0-581,1-1 1,2 7-440,-2 4 1,-1 8 54,-9 1 1,7 3-667,-7 3 0,12-8 275,-7 8 1,4-3 3,-4-3 1,7-1 67,3-8 162,4 2 0,2-12-93,4 0 0,5-7-85,10-8 1,-2-7 189,6-2 0,1-5-38,4 0 0,0-1 52,1 0 0,-2 7-47,-4 3 0,2-1 146,-6 1 1,-1 2-30,-4 8 1,-2 3 104,-3 6 1,-4 6-9,-6 0 1,0 1-73,0-2 0,-4 3-48,-1 2 1,-12 4 13,3-4 0,-4-1-13,3 2 1,0-6 21,1 6 1,-6-2-140,0 1 0,1 2-67,4-6 1,-3 0-228,3-6 1,-3-1-565,9-3 1,0-3 381,0-7 1,5-2-150,-1-3 0,5-10 673,5-9 0,4-4 0,5-1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7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0 8049,'0'15'198,"0"6"509,0 4 0,-2-3-230,-3 3 1,-1 6-323,-4 8 1,-3 0 42,3 5 1,-3-3-318,-2 8 0,1-1 75,-1 1 1,5-4 135,0 4 1,1-8-40,-6-2 0,5-6 81,0 1 1,5-9-495,-4-6 139,5-9 103,-2-3 0,6-10 104,0-7 1,0-2 99,0-12 0,5-2-30,0-9 1,4 3 98,-4-8 0,5 3-55,-5-2 0,5-2 218,-5 7 1,1-1-6,-1 6 1,-3 6 206,3 3-396,3 11 1,-5 2-13,7 7 0,-7 8-128,2 7 1,-2 8 43,2 11 1,-2-3-194,7 3 1,-5 2 76,5-1 1,0-3 78,4-7 0,1-4-127,0-6 1,0-2 14,-1-3 0,1-4 58,0-6 1,1-6 13,4-4 1,-4-10 3,3-4 0,-2-4 2,-3-1 1,0 4 7,-5 1 1,4 1 153,-3-2 0,-2 1-57,2 9 61,-7-3 1,6 16-63,-4-2 1,-4 4 287,4 4 1,-3 11-127,-2 10 0,0 4 1,0 5 0,-5 2-549,0 3 1,-7 9-403,3-4 271,-4 3 0,3-4-465,0-4 1,2 2 393,-2-7 0,2-5-530,3-4 658,3-7 399,-4-3 0,12-2 0,2-5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7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30 8080,'-5'-10'1050,"1"0"-220,-1 7-183,-2-4-259,5 7 0,-4 2-115,6 3 1,0 6 108,0 14-231,0 6 0,0 21 202,0 7-294,0 13 0,5 11-1803,0 10 1749,1-42 1,-1 1-1,-3 1 1,-1 0 123,4 3 1,0 1-142,-3-1 1,-1 1 12,3 1 1,-1 1 0,-3 0 0,0 0 77,0-1 1,0 1-423,3 7 0,1-1 232,-4-8 1,1 0 0,3 7 0,-1 0 9,-3-10 0,0 0-537,0 0 0,0-1 334,-1-1 0,2-1 1,4 39-2084,0-7 1956,-1-6 0,-4-12-1,0-6 1,2-13 101,3-12 1,-2-9 329,7-6 0,-7-9 0,4-3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08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0 310 7811,'15'-13'-502,"1"8"-96,4-10 1,3 5 736,6 1 0,5 2 402,1 7 1,5 0 46,0 0-336,9 0 0,3 0-84,7 0 0,1 0-1,4 0 1,3-5-246,6 0 0,12-6-98,3 1 0,4-3 33,-4-2 1,7-1-156,3-4 1,-45 10-1,0-1 231,1-1 0,0 0 0,3-2 0,0 0 1,-1 1 0,1 1 0,1 1 0,0 1 46,0 0 1,1 0-1,0 5 1,0 1 25,0 1 1,0 1-1,-1 1 1,0 0-19,-2 1 1,0 0 0,2 0 0,-1 0 92,-3 0 1,-1 0-1,1 3 1,0 2-49,-2 2 0,-1 1 0,-1-1 0,0 1-76,43 11 0,3 3 141,-13-3 1,7 1-85,-6-6 1,-3 1 28,2 0 0,-6-5-4,2-1 0,-4 0 96,-2 0 1,-6 3 93,-3-7 0,-5 6-210,-5-1 1,-5-2 232,-10 2 1,0-7-283,-10 2 0,2 2 914,-11-2-1546,0-1 727,-6 3-458,-6-5 290,-1 4 141,-7-6 326,0 0-275,0 7 0,0-4 31,0 7 0,0 1-40,0 9 1,5-2-42,0 6 0,1 2 30,-1 9 1,-3 2 26,3 7 1,1 2 12,-1 3 1,5 0 124,-5 10 0,5-2-145,-5 12 1,4 1-143,-4 8 0,0 4 259,-5 6 1,5 2-356,0 3 1,0-3 364,-5 3 1,0-3-120,0-2 1,5-2-81,0-2 0,1 2 56,-1-2 1,-2-4-289,7-2 0,-5-3 180,5-1 0,-5-2 99,5-4 0,-2-3-208,2-6 1,-2 0 55,-3 0 0,-4-7 156,4-3 1,-3-10-85,-2-4 1,0-4 496,0-2 0,0-6-307,0-3 0,0-4 166,0-1 0,-5-6-547,0 1 324,0-7-310,5 10 190,0-11 0,0 6-428,0-3 31,-6-3 28,4 11 253,-11-11 0,5 9 31,-7-6 0,-1 0-69,-4-5 1,-4-5 69,-11 0 1,-2-5-16,-7 5 1,-4-5 19,-6 6 1,-1-1 115,-14 5 0,-8 0 104,-11 0 0,-3-2-289,40 0 1,-1-1 0,1 2 0,-1 0 210,-6-1 0,-2 0 0,0 0 1,-2 0-310,-6 0 1,-1-1 0,1 0-1,0 0 113,-3-1 0,0-2 1,0-3-1,0 0 54,-2 2 0,-1-1 1,-2-1-1,-2 0-196,1 2 1,-2 0-1,-5 0 1,-1 1-169,2 1 0,0 0 0,-5-1 0,-1 0 172,6 4 1,0 0 0,0-1 0,-1 1 52,1 1 1,0 2-1,5 1 1,1 2 220,2 1 0,3 0 0,4 2 0,3 1 0,6 1 0,1 1 0,1 1 0,3 1 0,-41 13 0,7-1 0,6 1 0,15-2 0,7 3-368,6-7 368,13 1 0,-6-4 0,12 4 0,1 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0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74 7911,'0'-15'0,"-2"5"491,-3 0-246,4 1 0,-7-5 422,3 5-127,3 2 161,-4 7-94,6 0-52,0 0-295,0 7 1,0 1-15,0 7 1,0 6 44,0 3 0,6 4-60,4 1 1,3 7 94,2 4 1,4 4-96,1 5 1,6 1 59,-2 4 1,4 8-47,2-3 1,4 3 13,0-3 1,1 0-87,-6 0 1,5-1-130,1 1 1,-3-5 23,-7 0 0,1-7 71,-7 2 0,6-3-224,-6-2 1,1-6 56,-5-4 1,-5-3-90,-1-2 0,0 1 25,0-1 1,3-6-50,-7-3 1,4 1 44,-4-2 0,5 3 35,-5-3 1,5-2-295,-5 2 1,0-2 77,-5-3 1,1-1-459,4-3 128,-3 3-1269,4-11 747,-6 11-788,0-11 1917,0 4 0,0-6 0,0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0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15 280 7895,'-8'-7'1419,"1"5"-154,7-11-816,0 12 1,2-6 115,3 7-372,3 7 1,8-1 26,4 4 1,-2 3-20,6-3 1,-4 8 72,4 1 1,1 8-133,4-3 1,6 9 65,-1 1 1,2 2-176,-2-2 1,-3-3 41,3 4 0,-3-1 65,-1-5 0,-1 2-92,1-11 1,-6 0-138,1-6 0,-1-4 8,6 0 0,-6-9 108,1-1 1,-7-1 154,1-9 0,2-5-123,-1-4 1,0-12 188,-6 1 0,1-7-120,0 2 1,-1-5-110,1 0 0,-2-2 30,-3-2 1,3 0-339,-3 0 1,-2 0-54,2-1 1,-5 8-139,4 3 1,0-1-643,0 6 0,3 3 422,-7 11 0,5 0 700,-6 1 0,8-1 0,-4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2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0 7971,'-15'0'868,"0"0"-234,7 0-80,2 0-220,6 0 1,1 0-69,4 0 0,3 0 620,7 0-558,6 7 0,4-1 27,9 4 0,5 8 9,10-3 0,5 8-46,10-4 69,3 8-385,6-5 1,7 13 656,4-1-1764,2-6 1269,3 6 1,4-11-151,0 6 1,-44-14 0,1 0-245,-1-3 1,0 0-7,46 16 224,-41-10 1,0 0 0,-4-2 0,-1 1 91,8 2 1,-1 1-403,-3-4 0,0 0 242,5 5 0,0 1 0,-2-3 0,-1 1-29,4 4 0,0 1 0,0-1 0,0-1-94,-1 4 1,1 0 0,-1-3-1,0 0-294,-2 0 0,1 1 1,2 0-1,1 0 199,-3 0 0,-1-1 0,0 4 0,0 0-550,-4-1 0,-1 0 396,1 1 1,-1 1 166,-6 0 0,0 1 0,2-1 0,-1 1-377,-3-1 0,-3 0 662,27 30 0,8 2 0,-19-4 0,-5-5 0,-7-1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3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0 7764,'-9'0'0,"-1"0"0,6 0 0,-2 0 0,6 0 0,6 0 0,4 0 0,3 0 0,9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4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7748,'8'0'2284,"5"0"-2282,-5 0 0,7 0 20,-1 0 0,-4 0-1747,0 0 1725,0 0 0,4-7 0,1-1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8:09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7864,'0'-8'-151,"2"-3"-226,3 6 513,-4 0 1,11 7 373,-7 3 1,4 4-320,-4 11 0,5 14-87,-5 10 0,5 17 167,-5 3-486,6 6 0,-8 16-1612,7 7 1641,-5-43 1,0 0 103,-1 1 1,0 1 5,3 3 0,-1-1-8,-5-2 1,0 1 90,5 5 1,1 0 0,-4-3 0,0-1 2,2 3 1,0-1 0,2-1-1,-1-1-419,-1-2 1,0-1 392,8 39-99,-5 3-602,5-11 865,-4 6 0,4-6-192,-4-4 7,5-9 1,-6-4-14,6-6 0,-4-9 476,0-5 0,0-5-681,4-10 529,1 2 0,0-10-347,0 2 1055,-1-3-1196,1-6 0,1-5 69,4 0 1,-4-5 144,4 4 0,-4-5 0,5 9 0,2-5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4.2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7757,'0'8'3401,"0"-1"-3690,0-1-712,6-4-61,2 5 1,7-7 1061,0 0 0,-1 0 0,1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14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11300,'15'0'64,"-1"0"0,6 0-803,-1 0 0,1 0 229,-5 0 1,4 5-339,1 0 1,4 2 847,-4-2 0,6-4 0,-3 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27.8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1191 309 7580,'0'8'691,"0"-1"-177,0-7-54,-6 0-33,4 0 22,-5 0-52,7-7-244,0 6 1,0-8 337,0 5-287,0 2 1,0-5 35,0 1 67,0 4 0,0-11-544,0 5 228,0-7 1,-5 1 79,1-1 1,-3 0-79,2 0 0,-1-1-310,-4-3 234,-3 2 36,5-4 0,-7 6-228,0 1 172,0-1-123,1 0 222,-1 0-2,0 1 1,-4 6-57,-1 3 451,-6-3-229,3 6 1,-1-5-47,-1 7 0,1 5 61,-6 0 0,3 7 94,2-3-126,-3-2-60,5 6 0,-6-5 42,0 7 1,4 1 48,1 4-40,-1-4-56,-4 5 0,1-4 76,3 2-252,-2-2 69,10 4 0,-4-5 61,6 4 34,1-4-15,6 5 1,-4-1-30,7 0 36,0-1-43,5 2 0,0-4 6,0 2 9,0-2 32,7-3-249,1 8 212,7-6 1,4 7 24,1-4-182,6-2 153,-3 4 0,6-1 11,1-1-69,-1 7 43,0-9 1,1 10-204,-1-2 196,-6 3 0,5-5 1,-10 6-197,6 0-9,-6 1 191,4 6-234,-14-7 218,5 0 1,-12 2 29,4 4 1,-3-4 79,-2 3 1,-2-8-155,-3-1 353,-3-1-176,-6-1 1,-6 3 118,0-6-75,-6-1-121,3-4 1,-11 0 34,0 0 1,-7-6 117,2 1-219,3-7 85,-13 4 0,10-9 37,-10-3-269,3-3 90,2-6 1,-5-3-378,0-2 224,6-4 112,1 0 0,12-5-866,1 4 449,0 2 321,12-5 0,1 9-1460,6-7 816,7 7 308,-4-10 0,7 10 571,0-6 0,7-7 0,1-7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28.3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163 104 7778,'4'-25'0,"1"1"0,0 6 427,-5-4-120,7 14 51,-6 2 15,6 6-136,-7 0 1,0 13-31,0 6 1,-2 9 25,-3 6 0,2 4 248,-7 6-328,1 13 1,-6-1 3,0 12 0,0 1 0,1 4 0,-1 14-495,0 6 1,2 5 379,4 0 1,2-46 0,2 1-157,0 45 1,0-46 0,0 0 55,0 46 0,-4-5-437,4-5 1,0-8-22,5-11 0,0-5-357,0-10 0,0-5 326,0-10 0,5 0 84,0-10 1,4-2 462,-4-13 0,0-6 0,-5-1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28.6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236 9 7778,'8'0'107,"-1"-7"46,-7 6 1,-2 1 99,-3 10 0,2 4-25,-7 6 0,0 4-146,-4 11 1,4 4 147,0 10 0,0 5-139,-4 10 0,-1 2 74,0 8 1,0 8-390,1 6 0,4 2 274,0 8 1,0 0-388,3-47 1,0 1 0,0-1-1,1 0-63,1 1 0,0-1 0,-7 46 136,7-4 1,-4-8-473,4-2 0,0-6 736,5 1 0,0-6 0,0-2 0,0 0 0,0-4 0,0-4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35.25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192 2488 8053,'-14'-7'318,"6"-1"0,-6-8 82,5-4 0,-4-4 71,-2-11 0,0-2-34,0-8-338,1-12 89,-1-3 1,5-19-91,0 1 1,2-19-370,-2-1 0,4 41 1,1 0 204,2 1 0,1-1 0,-1-8 0,1 1 54,2 2 1,0 1 0,1-8 0,0 0-360,1 3 1,1 0 0,0-2-1,0 0 27,2 2 1,0 0 0,2 1-1,-1 1-420,-1 2 1,0 1 763,2-1 0,-1 1 0,-2 5 0,0 1 0,0-2 0,0 0 0,1 2 0,2 2 0,1 2 0,0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19:55.4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60 693 7871,'-7'-14'44,"-3"5"0,4-4 468,1 3-298,-3-3-54,6 4 1,-6-4 356,3 4-357,3-5 1,-4 0 400,6-1-280,0 0 0,0 5 93,0 1-27,0-1 107,0 2-133,0-5-293,0 11 160,0-11-136,0 11 28,6-4 13,-4 6 1,11 6 82,-3 4-163,3 3 0,7 10-198,-1 6 138,7 1 1,-8 12 17,7-2-79,-7-4 0,10 6 28,-4-3 180,4 4 1,-3-5 107,-1-4-176,1-10 299,-2 4-131,4-11-78,-4-3 1,7-7 222,-1-7-71,1 0-130,-1 0 1,2-13 56,4-7 1,-3-8 140,7-6-451,-6-4 100,10-12 1,-11 2 219,8-6-2188,-8 0 1617,-2-5 0,-2 4-1796,-4-4 1442,-3 10 1,2-13-1170,-3 13 1400,-4 0 1,6 6 39,-8 4 0,1-2-95,0 7 538,-1-1 0,3 11 0,2-1 0,4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0.4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74 74 8515,'0'-23'0,"0"3"0,0 4 650,0 8-54,0 1-191,0 7 0,0 7-101,0 2 1,-1 11-71,-4 5 0,3 4-232,-3 5 1,2 6 123,-2 9 1,3 8-89,-3 7 1,-1 13 89,1 1 1,-5 4-724,5 6 0,-1-8 299,1 9 0,3-11-129,-3 1 0,4-14 312,1-11 0,1-16 2,4-19 1,-2-4 764,7-5 0,2-13-315,7-17 1,-1-11 204,7-18 1,-1-2-188,6-13 1,-1 5-202,1-14 1,-1 3-46,1-4 1,-1 5-274,0 1 1,1 1-750,-1-2 1,-1 10 532,-3 10 1,1 8-691,-7 2 1,1 13-172,-5 1 1239,0 14 0,-1-2 0,1 4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0.9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236 104 8313,'-10'-15'0,"1"0"0,4 1-887,-5-1 1,0 2 886,-5 3 0,6-1-294,-1 6 0,0 0 433,-5 5 82,0 0 1,1 6-39,-1 4 0,2 8-203,3 2 1,-1 12 231,6 3 1,-7 6-126,3 3 0,2-5 140,2 0 1,-1-6-2,1 1 1,0-9-230,5-6 36,6-2 0,2-9-96,7-3 0,0-5 95,0-5 0,-1-5 24,1-9 0,5-4-117,-1-7 0,1 1 96,-5-1 0,1-1-138,4-3 1,-4 3 56,4-3 0,-9 9 164,-1 5-115,0 4 1,-1 6 12,1 0 1,-5 9 44,5 1 0,-7 6 2,2 9 0,-3 6-52,-2 4 1,5 4 28,0 6 0,1-4-258,-1 3 0,-2-5 82,7-4 1,-5-4-455,5-6 0,-2-5 240,2 0 1,3-9 349,-3-1 0,3-6 0,8-22 0,2-3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6T11:20:41.6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15 8301,'6'-14'-1605,"-4"14"1284,3 9 1,-3 13 756,-2 12 0,0 10-45,0 10 0,-5 10 112,0 5 1,-2 3-195,2 1 1,4 6-574,-4-1 0,3 6-231,2-6 1,0-7 307,0-13 1,2-5 23,3-9 1,-2-8 28,7-7 0,-7-6-87,2-8-65,3 0-67,-6-7 440,4-2 1,-6-17 115,0-4 0,0-3-88,0 3 0,-5-4-120,0-1 0,-4-6 3,4 2 1,-5-4-8,5-2 1,-5 6-38,5-1 75,0 7 2,5-3-34,0 13 1,0 3-1,0 10 1,2 3 110,3 7 1,-2 4-103,7 1 0,0 1 166,5-1 1,-1-4-90,1 4 0,5-9-41,-1-1 0,1-7-1,-5 2 0,-1-3 5,1-2 1,5-2 65,-1-3 1,1-3-6,-5-7 0,-1-6-198,1-3 1,-5-4 138,0-2 1,-5 1-126,4 0 1,-5 1 104,1 3 1,-4-1-180,-1 6 0,0 1 6,0 4 78,0 0 123,0 1 0,-1 5-86,-4 5 1,3 10 95,-3 9 1,-1 1-76,1 9 1,0-1 133,5 6 0,0 1-106,0 3 1,0-6-126,0 6 1,6-11 90,4 7 0,-2-9 17,2 3 1,2-6 60,7 2 1,-1-4-70,7-1 0,-7 0 39,1-1 0,-1-4-37,2 0 0,-4-7 3,4 2 1,-4-3 19,-1-2 227,0 0 1,-2-2 123,-3-3-4,-4-3 0,-6-7 24,0 1 0,0-1-108,0 0 0,-5 1 494,0-1-416,-6 0 1,9 0-62,-3 1 0,4 2 3,1-2 1,1 2-442,4-8 1,8-2-144,7-3 0,11-3-147,-2-1 0,11-2-866,-1-4 1,10-2 641,5-7 1,7-2-1567,7-3 2219,-6-4 0,15-1 0,-10 0 0,2-1 0,1-2 0,-1-2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DECE1-6FF1-6B49-8A1D-7D6A86E0E5D0}" type="datetimeFigureOut">
              <a:rPr lang="de-DE" smtClean="0"/>
              <a:pPr/>
              <a:t>29.09.21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D7634-9D84-0F40-B907-F16C7A54D2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5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D7634-9D84-0F40-B907-F16C7A54D2F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44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Exkurs:</a:t>
            </a:r>
          </a:p>
          <a:p>
            <a:endParaRPr lang="de-DE" dirty="0"/>
          </a:p>
          <a:p>
            <a:r>
              <a:rPr lang="de-DE" dirty="0"/>
              <a:t>Strategie des Immobilieninvestors</a:t>
            </a:r>
          </a:p>
          <a:p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A-Lage vs. Z-Lage</a:t>
            </a:r>
          </a:p>
          <a:p>
            <a:pPr marL="228600" indent="-228600">
              <a:buAutoNum type="arabicParenR"/>
            </a:pPr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Bestandsobjekte &gt; 10 Jahre werden in eigene Struktur verkauft zB </a:t>
            </a:r>
            <a:r>
              <a:rPr lang="de-DE" dirty="0" err="1"/>
              <a:t>vvGmbH</a:t>
            </a:r>
            <a:endParaRPr lang="de-DE" dirty="0"/>
          </a:p>
          <a:p>
            <a:pPr marL="228600" indent="-228600">
              <a:buAutoNum type="arabicParenR"/>
            </a:pPr>
            <a:endParaRPr lang="de-DE" dirty="0"/>
          </a:p>
          <a:p>
            <a:pPr marL="228600" indent="-228600">
              <a:buAutoNum type="arabicParenR"/>
            </a:pPr>
            <a:r>
              <a:rPr lang="de-DE" dirty="0"/>
              <a:t>KP &gt; symbolischer KP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D7634-9D84-0F40-B907-F16C7A54D2FC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86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Einbindung von minderjährigen Kindern möglich!!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D7634-9D84-0F40-B907-F16C7A54D2FC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79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D7634-9D84-0F40-B907-F16C7A54D2FC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09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Szenario 2:</a:t>
            </a:r>
          </a:p>
          <a:p>
            <a:endParaRPr lang="de-DE" dirty="0"/>
          </a:p>
          <a:p>
            <a:r>
              <a:rPr lang="de-DE" dirty="0"/>
              <a:t>Qualifizierter </a:t>
            </a:r>
            <a:r>
              <a:rPr lang="de-DE" dirty="0" err="1"/>
              <a:t>Anteilstausch</a:t>
            </a:r>
            <a:r>
              <a:rPr lang="de-DE" dirty="0"/>
              <a:t> § 22 </a:t>
            </a:r>
            <a:r>
              <a:rPr lang="de-DE" dirty="0" err="1"/>
              <a:t>UmwStG</a:t>
            </a:r>
            <a:endParaRPr lang="de-DE" dirty="0"/>
          </a:p>
          <a:p>
            <a:endParaRPr lang="de-DE" dirty="0"/>
          </a:p>
          <a:p>
            <a:r>
              <a:rPr lang="de-DE" dirty="0"/>
              <a:t>Einbringung von GmbH Anteilen in Holding GmbH —&gt; nach 7 Jahren (Sperrfrist) steuerfreier Verkauf</a:t>
            </a:r>
          </a:p>
          <a:p>
            <a:endParaRPr lang="de-DE" dirty="0"/>
          </a:p>
          <a:p>
            <a:r>
              <a:rPr lang="de-DE" dirty="0"/>
              <a:t>Reisebüros infolge Corona an neue Holding Verkaufen (keine Sperrfrist)</a:t>
            </a:r>
          </a:p>
          <a:p>
            <a:endParaRPr lang="de-DE" dirty="0"/>
          </a:p>
          <a:p>
            <a:r>
              <a:rPr lang="de-DE" dirty="0"/>
              <a:t>Hoher KP für GmbH Anteile zurück holen über qualifizierten </a:t>
            </a:r>
            <a:r>
              <a:rPr lang="de-DE" dirty="0" err="1"/>
              <a:t>Anteilstausch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CD7634-9D84-0F40-B907-F16C7A54D2FC}" type="slidenum">
              <a:rPr lang="de-DE" smtClean="0"/>
              <a:pPr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6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9CFD7-4B33-1D43-B441-E2021BC35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BFCFDD-D1F2-D549-BD10-0190B0C43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166CED-A842-2B4E-A33D-AA472823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3AFE29-A7C7-AC4B-8C39-472C30F6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2DA4CE-7773-804F-990F-2C70D8D60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1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530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14EC4-2CB7-3C47-89B0-1C51D774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82D781-3A31-1641-AB63-35BA577F3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17384D-354E-7B42-BB82-E43F8483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F2D70F-00EC-8B42-8194-D26C8989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3E9CEC-0E7C-C741-BFDD-4376DE0E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36A981-7D0E-AD41-8D00-342ADED8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6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F5AD8-758B-5A42-9535-70C6184A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EE98493-44A0-D845-9699-7DDC5C00F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C87A61-4400-8A4C-8E76-1CDB81C4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4442BC-1CFB-5243-B9A9-B45D04AA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C826C8-1485-6A42-954C-38F66C4B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933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3890CBE-2294-1A43-8BB4-591EEA27A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5EE927-69AF-3F44-9E59-F2A729DE6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468CA7-B263-484E-B568-352A4777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404F6-A744-5A45-855F-029A49B8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C33EC-E359-AB4E-912A-5D762A80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5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452CF-B0CE-B645-8E88-136275E3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EFCC479-8923-4841-A2E6-D7632C667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1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38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BFABCE-B347-8445-AC0A-C88A1D4F3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C0F1D4-E3E9-2743-9E25-78748E46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B3FB20-718C-D74B-BA41-D7E73CB9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A71640-8D96-1E4A-87D6-C6447A0B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8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25332-92D5-534A-9C3B-C7C6D61B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CB9DC8-AF2A-9546-A24F-49C9BD2C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98C965-2512-6C44-A32B-C06A61D4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80E8B4-2271-FB49-8EA9-0905CC69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E11398-F912-4643-A561-7456F3F4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83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B1BBE-296C-944E-9921-03B98C9E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C4410F-70A1-1143-BA51-2F3A5671B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42B6DA-57F9-7C47-A3BD-5455C2695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F9A34B-1F17-CD4D-A282-81B2E455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5C9A88-FE4E-B343-8E8A-9DC385F3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043D27-9514-AD4C-832E-902DDF3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29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B81AA-4101-0649-B77F-62DA318E7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A710D5-C429-9B4A-B8B2-BD189E1A9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0EFD91-D64A-314E-A257-A313CA26F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7A0BE5-D79F-1442-A535-4BE7F3B12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D4D8B7B-CFBB-F948-A16E-E19F2F204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0630B9B-AA6A-E24F-890A-09DD489C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4D78A0E-EB11-0945-ADE9-C5DCC9F7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2A414B-CA5E-8E43-BF7A-44BF5CE1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84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AE6B0-DF84-AF45-B728-B762D383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B7707C-FF07-7049-BD5A-7C573823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9E3BB9-C521-CA40-B394-1674CBC3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5E506A-63E3-6141-9AC9-02130845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1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B4593B-8F9D-E04F-B30E-8C412FC1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0F37B3-C4F3-B34D-8E8E-DDB97172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87C9FF-511B-B04F-B3E5-05B6B16B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844E77-9876-B84D-82AA-7EC1AF29AA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9563" y="271463"/>
            <a:ext cx="3533775" cy="581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98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B5DB0-ED3A-CF49-B73E-8C233447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8F72F8-5F77-F045-968F-431493B5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0184A-CAFB-A048-B7BD-99C6E2865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0AA865-6407-A44E-8D0F-D9547F1D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6B59E9-E8B8-F44F-A88B-DE996349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BEB378-6757-8B41-8356-5845CB9E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78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D0FBCB-E78C-A84C-9EE2-07CAC1DF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1426" y="6543675"/>
            <a:ext cx="686496" cy="328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</a:t>
            </a:r>
          </a:p>
          <a:p>
            <a:endParaRPr lang="de-DE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7444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 descr="Logo Impluspartner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41724" y="-157658"/>
            <a:ext cx="1145081" cy="114508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H="1">
            <a:off x="12146280" y="0"/>
            <a:ext cx="45719" cy="3083034"/>
          </a:xfrm>
          <a:prstGeom prst="rect">
            <a:avLst/>
          </a:prstGeom>
          <a:solidFill>
            <a:srgbClr val="7F15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4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3.png"/><Relationship Id="rId299" Type="http://schemas.openxmlformats.org/officeDocument/2006/relationships/image" Target="../media/image754.png"/><Relationship Id="rId21" Type="http://schemas.openxmlformats.org/officeDocument/2006/relationships/image" Target="../media/image615.png"/><Relationship Id="rId63" Type="http://schemas.openxmlformats.org/officeDocument/2006/relationships/image" Target="../media/image636.png"/><Relationship Id="rId159" Type="http://schemas.openxmlformats.org/officeDocument/2006/relationships/image" Target="../media/image684.png"/><Relationship Id="rId170" Type="http://schemas.openxmlformats.org/officeDocument/2006/relationships/customXml" Target="../ink/ink651.xml"/><Relationship Id="rId226" Type="http://schemas.openxmlformats.org/officeDocument/2006/relationships/customXml" Target="../ink/ink679.xml"/><Relationship Id="rId268" Type="http://schemas.openxmlformats.org/officeDocument/2006/relationships/customXml" Target="../ink/ink700.xml"/><Relationship Id="rId32" Type="http://schemas.openxmlformats.org/officeDocument/2006/relationships/customXml" Target="../ink/ink582.xml"/><Relationship Id="rId74" Type="http://schemas.openxmlformats.org/officeDocument/2006/relationships/customXml" Target="../ink/ink603.xml"/><Relationship Id="rId128" Type="http://schemas.openxmlformats.org/officeDocument/2006/relationships/customXml" Target="../ink/ink630.xml"/><Relationship Id="rId5" Type="http://schemas.openxmlformats.org/officeDocument/2006/relationships/image" Target="../media/image607.png"/><Relationship Id="rId181" Type="http://schemas.openxmlformats.org/officeDocument/2006/relationships/image" Target="../media/image695.png"/><Relationship Id="rId237" Type="http://schemas.openxmlformats.org/officeDocument/2006/relationships/image" Target="../media/image723.png"/><Relationship Id="rId279" Type="http://schemas.openxmlformats.org/officeDocument/2006/relationships/image" Target="../media/image744.png"/><Relationship Id="rId43" Type="http://schemas.openxmlformats.org/officeDocument/2006/relationships/image" Target="../media/image626.png"/><Relationship Id="rId139" Type="http://schemas.openxmlformats.org/officeDocument/2006/relationships/image" Target="../media/image674.png"/><Relationship Id="rId290" Type="http://schemas.openxmlformats.org/officeDocument/2006/relationships/customXml" Target="../ink/ink711.xml"/><Relationship Id="rId85" Type="http://schemas.openxmlformats.org/officeDocument/2006/relationships/image" Target="../media/image647.png"/><Relationship Id="rId150" Type="http://schemas.openxmlformats.org/officeDocument/2006/relationships/customXml" Target="../ink/ink641.xml"/><Relationship Id="rId192" Type="http://schemas.openxmlformats.org/officeDocument/2006/relationships/customXml" Target="../ink/ink662.xml"/><Relationship Id="rId206" Type="http://schemas.openxmlformats.org/officeDocument/2006/relationships/customXml" Target="../ink/ink669.xml"/><Relationship Id="rId248" Type="http://schemas.openxmlformats.org/officeDocument/2006/relationships/customXml" Target="../ink/ink690.xml"/><Relationship Id="rId12" Type="http://schemas.openxmlformats.org/officeDocument/2006/relationships/customXml" Target="../ink/ink572.xml"/><Relationship Id="rId108" Type="http://schemas.openxmlformats.org/officeDocument/2006/relationships/customXml" Target="../ink/ink620.xml"/><Relationship Id="rId54" Type="http://schemas.openxmlformats.org/officeDocument/2006/relationships/customXml" Target="../ink/ink593.xml"/><Relationship Id="rId96" Type="http://schemas.openxmlformats.org/officeDocument/2006/relationships/customXml" Target="../ink/ink614.xml"/><Relationship Id="rId161" Type="http://schemas.openxmlformats.org/officeDocument/2006/relationships/image" Target="../media/image685.png"/><Relationship Id="rId217" Type="http://schemas.openxmlformats.org/officeDocument/2006/relationships/image" Target="../media/image713.png"/><Relationship Id="rId6" Type="http://schemas.openxmlformats.org/officeDocument/2006/relationships/customXml" Target="../ink/ink569.xml"/><Relationship Id="rId238" Type="http://schemas.openxmlformats.org/officeDocument/2006/relationships/customXml" Target="../ink/ink685.xml"/><Relationship Id="rId259" Type="http://schemas.openxmlformats.org/officeDocument/2006/relationships/image" Target="../media/image734.png"/><Relationship Id="rId23" Type="http://schemas.openxmlformats.org/officeDocument/2006/relationships/image" Target="../media/image616.png"/><Relationship Id="rId119" Type="http://schemas.openxmlformats.org/officeDocument/2006/relationships/image" Target="../media/image664.png"/><Relationship Id="rId270" Type="http://schemas.openxmlformats.org/officeDocument/2006/relationships/customXml" Target="../ink/ink701.xml"/><Relationship Id="rId291" Type="http://schemas.openxmlformats.org/officeDocument/2006/relationships/image" Target="../media/image750.png"/><Relationship Id="rId44" Type="http://schemas.openxmlformats.org/officeDocument/2006/relationships/customXml" Target="../ink/ink588.xml"/><Relationship Id="rId65" Type="http://schemas.openxmlformats.org/officeDocument/2006/relationships/image" Target="../media/image637.png"/><Relationship Id="rId86" Type="http://schemas.openxmlformats.org/officeDocument/2006/relationships/customXml" Target="../ink/ink609.xml"/><Relationship Id="rId130" Type="http://schemas.openxmlformats.org/officeDocument/2006/relationships/customXml" Target="../ink/ink631.xml"/><Relationship Id="rId151" Type="http://schemas.openxmlformats.org/officeDocument/2006/relationships/image" Target="../media/image680.png"/><Relationship Id="rId172" Type="http://schemas.openxmlformats.org/officeDocument/2006/relationships/customXml" Target="../ink/ink652.xml"/><Relationship Id="rId193" Type="http://schemas.openxmlformats.org/officeDocument/2006/relationships/image" Target="../media/image701.png"/><Relationship Id="rId207" Type="http://schemas.openxmlformats.org/officeDocument/2006/relationships/image" Target="../media/image708.png"/><Relationship Id="rId228" Type="http://schemas.openxmlformats.org/officeDocument/2006/relationships/customXml" Target="../ink/ink680.xml"/><Relationship Id="rId249" Type="http://schemas.openxmlformats.org/officeDocument/2006/relationships/image" Target="../media/image729.png"/><Relationship Id="rId13" Type="http://schemas.openxmlformats.org/officeDocument/2006/relationships/image" Target="../media/image611.png"/><Relationship Id="rId109" Type="http://schemas.openxmlformats.org/officeDocument/2006/relationships/image" Target="../media/image659.png"/><Relationship Id="rId260" Type="http://schemas.openxmlformats.org/officeDocument/2006/relationships/customXml" Target="../ink/ink696.xml"/><Relationship Id="rId281" Type="http://schemas.openxmlformats.org/officeDocument/2006/relationships/image" Target="../media/image745.png"/><Relationship Id="rId34" Type="http://schemas.openxmlformats.org/officeDocument/2006/relationships/customXml" Target="../ink/ink583.xml"/><Relationship Id="rId55" Type="http://schemas.openxmlformats.org/officeDocument/2006/relationships/image" Target="../media/image632.png"/><Relationship Id="rId76" Type="http://schemas.openxmlformats.org/officeDocument/2006/relationships/customXml" Target="../ink/ink604.xml"/><Relationship Id="rId97" Type="http://schemas.openxmlformats.org/officeDocument/2006/relationships/image" Target="../media/image653.png"/><Relationship Id="rId120" Type="http://schemas.openxmlformats.org/officeDocument/2006/relationships/customXml" Target="../ink/ink626.xml"/><Relationship Id="rId141" Type="http://schemas.openxmlformats.org/officeDocument/2006/relationships/image" Target="../media/image675.png"/><Relationship Id="rId7" Type="http://schemas.openxmlformats.org/officeDocument/2006/relationships/image" Target="../media/image608.png"/><Relationship Id="rId162" Type="http://schemas.openxmlformats.org/officeDocument/2006/relationships/customXml" Target="../ink/ink647.xml"/><Relationship Id="rId183" Type="http://schemas.openxmlformats.org/officeDocument/2006/relationships/image" Target="../media/image696.png"/><Relationship Id="rId218" Type="http://schemas.openxmlformats.org/officeDocument/2006/relationships/customXml" Target="../ink/ink675.xml"/><Relationship Id="rId239" Type="http://schemas.openxmlformats.org/officeDocument/2006/relationships/image" Target="../media/image724.png"/><Relationship Id="rId250" Type="http://schemas.openxmlformats.org/officeDocument/2006/relationships/customXml" Target="../ink/ink691.xml"/><Relationship Id="rId271" Type="http://schemas.openxmlformats.org/officeDocument/2006/relationships/image" Target="../media/image740.png"/><Relationship Id="rId292" Type="http://schemas.openxmlformats.org/officeDocument/2006/relationships/customXml" Target="../ink/ink712.xml"/><Relationship Id="rId24" Type="http://schemas.openxmlformats.org/officeDocument/2006/relationships/customXml" Target="../ink/ink578.xml"/><Relationship Id="rId45" Type="http://schemas.openxmlformats.org/officeDocument/2006/relationships/image" Target="../media/image627.png"/><Relationship Id="rId66" Type="http://schemas.openxmlformats.org/officeDocument/2006/relationships/customXml" Target="../ink/ink599.xml"/><Relationship Id="rId87" Type="http://schemas.openxmlformats.org/officeDocument/2006/relationships/image" Target="../media/image648.png"/><Relationship Id="rId110" Type="http://schemas.openxmlformats.org/officeDocument/2006/relationships/customXml" Target="../ink/ink621.xml"/><Relationship Id="rId131" Type="http://schemas.openxmlformats.org/officeDocument/2006/relationships/image" Target="../media/image670.png"/><Relationship Id="rId152" Type="http://schemas.openxmlformats.org/officeDocument/2006/relationships/customXml" Target="../ink/ink642.xml"/><Relationship Id="rId173" Type="http://schemas.openxmlformats.org/officeDocument/2006/relationships/image" Target="../media/image691.png"/><Relationship Id="rId194" Type="http://schemas.openxmlformats.org/officeDocument/2006/relationships/customXml" Target="../ink/ink663.xml"/><Relationship Id="rId208" Type="http://schemas.openxmlformats.org/officeDocument/2006/relationships/customXml" Target="../ink/ink670.xml"/><Relationship Id="rId229" Type="http://schemas.openxmlformats.org/officeDocument/2006/relationships/image" Target="../media/image719.png"/><Relationship Id="rId240" Type="http://schemas.openxmlformats.org/officeDocument/2006/relationships/customXml" Target="../ink/ink686.xml"/><Relationship Id="rId261" Type="http://schemas.openxmlformats.org/officeDocument/2006/relationships/image" Target="../media/image735.png"/><Relationship Id="rId14" Type="http://schemas.openxmlformats.org/officeDocument/2006/relationships/customXml" Target="../ink/ink573.xml"/><Relationship Id="rId35" Type="http://schemas.openxmlformats.org/officeDocument/2006/relationships/image" Target="../media/image622.png"/><Relationship Id="rId56" Type="http://schemas.openxmlformats.org/officeDocument/2006/relationships/customXml" Target="../ink/ink594.xml"/><Relationship Id="rId77" Type="http://schemas.openxmlformats.org/officeDocument/2006/relationships/image" Target="../media/image643.png"/><Relationship Id="rId100" Type="http://schemas.openxmlformats.org/officeDocument/2006/relationships/customXml" Target="../ink/ink616.xml"/><Relationship Id="rId282" Type="http://schemas.openxmlformats.org/officeDocument/2006/relationships/customXml" Target="../ink/ink707.xml"/><Relationship Id="rId8" Type="http://schemas.openxmlformats.org/officeDocument/2006/relationships/customXml" Target="../ink/ink570.xml"/><Relationship Id="rId98" Type="http://schemas.openxmlformats.org/officeDocument/2006/relationships/customXml" Target="../ink/ink615.xml"/><Relationship Id="rId121" Type="http://schemas.openxmlformats.org/officeDocument/2006/relationships/image" Target="../media/image665.png"/><Relationship Id="rId142" Type="http://schemas.openxmlformats.org/officeDocument/2006/relationships/customXml" Target="../ink/ink637.xml"/><Relationship Id="rId163" Type="http://schemas.openxmlformats.org/officeDocument/2006/relationships/image" Target="../media/image686.png"/><Relationship Id="rId184" Type="http://schemas.openxmlformats.org/officeDocument/2006/relationships/customXml" Target="../ink/ink658.xml"/><Relationship Id="rId219" Type="http://schemas.openxmlformats.org/officeDocument/2006/relationships/image" Target="../media/image714.png"/><Relationship Id="rId230" Type="http://schemas.openxmlformats.org/officeDocument/2006/relationships/customXml" Target="../ink/ink681.xml"/><Relationship Id="rId251" Type="http://schemas.openxmlformats.org/officeDocument/2006/relationships/image" Target="../media/image730.png"/><Relationship Id="rId25" Type="http://schemas.openxmlformats.org/officeDocument/2006/relationships/image" Target="../media/image617.png"/><Relationship Id="rId46" Type="http://schemas.openxmlformats.org/officeDocument/2006/relationships/customXml" Target="../ink/ink589.xml"/><Relationship Id="rId67" Type="http://schemas.openxmlformats.org/officeDocument/2006/relationships/image" Target="../media/image638.png"/><Relationship Id="rId272" Type="http://schemas.openxmlformats.org/officeDocument/2006/relationships/customXml" Target="../ink/ink702.xml"/><Relationship Id="rId293" Type="http://schemas.openxmlformats.org/officeDocument/2006/relationships/image" Target="../media/image751.png"/><Relationship Id="rId88" Type="http://schemas.openxmlformats.org/officeDocument/2006/relationships/customXml" Target="../ink/ink610.xml"/><Relationship Id="rId111" Type="http://schemas.openxmlformats.org/officeDocument/2006/relationships/image" Target="../media/image660.png"/><Relationship Id="rId132" Type="http://schemas.openxmlformats.org/officeDocument/2006/relationships/customXml" Target="../ink/ink632.xml"/><Relationship Id="rId153" Type="http://schemas.openxmlformats.org/officeDocument/2006/relationships/image" Target="../media/image681.png"/><Relationship Id="rId174" Type="http://schemas.openxmlformats.org/officeDocument/2006/relationships/customXml" Target="../ink/ink653.xml"/><Relationship Id="rId195" Type="http://schemas.openxmlformats.org/officeDocument/2006/relationships/image" Target="../media/image702.png"/><Relationship Id="rId209" Type="http://schemas.openxmlformats.org/officeDocument/2006/relationships/image" Target="../media/image709.png"/><Relationship Id="rId220" Type="http://schemas.openxmlformats.org/officeDocument/2006/relationships/customXml" Target="../ink/ink676.xml"/><Relationship Id="rId241" Type="http://schemas.openxmlformats.org/officeDocument/2006/relationships/image" Target="../media/image725.png"/><Relationship Id="rId15" Type="http://schemas.openxmlformats.org/officeDocument/2006/relationships/image" Target="../media/image612.png"/><Relationship Id="rId36" Type="http://schemas.openxmlformats.org/officeDocument/2006/relationships/customXml" Target="../ink/ink584.xml"/><Relationship Id="rId57" Type="http://schemas.openxmlformats.org/officeDocument/2006/relationships/image" Target="../media/image633.png"/><Relationship Id="rId262" Type="http://schemas.openxmlformats.org/officeDocument/2006/relationships/customXml" Target="../ink/ink697.xml"/><Relationship Id="rId283" Type="http://schemas.openxmlformats.org/officeDocument/2006/relationships/image" Target="../media/image746.png"/><Relationship Id="rId78" Type="http://schemas.openxmlformats.org/officeDocument/2006/relationships/customXml" Target="../ink/ink605.xml"/><Relationship Id="rId99" Type="http://schemas.openxmlformats.org/officeDocument/2006/relationships/image" Target="../media/image654.png"/><Relationship Id="rId101" Type="http://schemas.openxmlformats.org/officeDocument/2006/relationships/image" Target="../media/image655.png"/><Relationship Id="rId122" Type="http://schemas.openxmlformats.org/officeDocument/2006/relationships/customXml" Target="../ink/ink627.xml"/><Relationship Id="rId143" Type="http://schemas.openxmlformats.org/officeDocument/2006/relationships/image" Target="../media/image676.png"/><Relationship Id="rId164" Type="http://schemas.openxmlformats.org/officeDocument/2006/relationships/customXml" Target="../ink/ink648.xml"/><Relationship Id="rId185" Type="http://schemas.openxmlformats.org/officeDocument/2006/relationships/image" Target="../media/image697.png"/><Relationship Id="rId9" Type="http://schemas.openxmlformats.org/officeDocument/2006/relationships/image" Target="../media/image609.png"/><Relationship Id="rId210" Type="http://schemas.openxmlformats.org/officeDocument/2006/relationships/customXml" Target="../ink/ink671.xml"/><Relationship Id="rId26" Type="http://schemas.openxmlformats.org/officeDocument/2006/relationships/customXml" Target="../ink/ink579.xml"/><Relationship Id="rId231" Type="http://schemas.openxmlformats.org/officeDocument/2006/relationships/image" Target="../media/image720.png"/><Relationship Id="rId252" Type="http://schemas.openxmlformats.org/officeDocument/2006/relationships/customXml" Target="../ink/ink692.xml"/><Relationship Id="rId273" Type="http://schemas.openxmlformats.org/officeDocument/2006/relationships/image" Target="../media/image741.png"/><Relationship Id="rId294" Type="http://schemas.openxmlformats.org/officeDocument/2006/relationships/customXml" Target="../ink/ink713.xml"/><Relationship Id="rId47" Type="http://schemas.openxmlformats.org/officeDocument/2006/relationships/image" Target="../media/image628.png"/><Relationship Id="rId68" Type="http://schemas.openxmlformats.org/officeDocument/2006/relationships/customXml" Target="../ink/ink600.xml"/><Relationship Id="rId89" Type="http://schemas.openxmlformats.org/officeDocument/2006/relationships/image" Target="../media/image649.png"/><Relationship Id="rId112" Type="http://schemas.openxmlformats.org/officeDocument/2006/relationships/customXml" Target="../ink/ink622.xml"/><Relationship Id="rId133" Type="http://schemas.openxmlformats.org/officeDocument/2006/relationships/image" Target="../media/image671.png"/><Relationship Id="rId154" Type="http://schemas.openxmlformats.org/officeDocument/2006/relationships/customXml" Target="../ink/ink643.xml"/><Relationship Id="rId175" Type="http://schemas.openxmlformats.org/officeDocument/2006/relationships/image" Target="../media/image692.png"/><Relationship Id="rId196" Type="http://schemas.openxmlformats.org/officeDocument/2006/relationships/customXml" Target="../ink/ink664.xml"/><Relationship Id="rId200" Type="http://schemas.openxmlformats.org/officeDocument/2006/relationships/customXml" Target="../ink/ink666.xml"/><Relationship Id="rId16" Type="http://schemas.openxmlformats.org/officeDocument/2006/relationships/customXml" Target="../ink/ink574.xml"/><Relationship Id="rId221" Type="http://schemas.openxmlformats.org/officeDocument/2006/relationships/image" Target="../media/image715.png"/><Relationship Id="rId242" Type="http://schemas.openxmlformats.org/officeDocument/2006/relationships/customXml" Target="../ink/ink687.xml"/><Relationship Id="rId263" Type="http://schemas.openxmlformats.org/officeDocument/2006/relationships/image" Target="../media/image736.png"/><Relationship Id="rId284" Type="http://schemas.openxmlformats.org/officeDocument/2006/relationships/customXml" Target="../ink/ink708.xml"/><Relationship Id="rId37" Type="http://schemas.openxmlformats.org/officeDocument/2006/relationships/image" Target="../media/image623.png"/><Relationship Id="rId58" Type="http://schemas.openxmlformats.org/officeDocument/2006/relationships/customXml" Target="../ink/ink595.xml"/><Relationship Id="rId79" Type="http://schemas.openxmlformats.org/officeDocument/2006/relationships/image" Target="../media/image644.png"/><Relationship Id="rId102" Type="http://schemas.openxmlformats.org/officeDocument/2006/relationships/customXml" Target="../ink/ink617.xml"/><Relationship Id="rId123" Type="http://schemas.openxmlformats.org/officeDocument/2006/relationships/image" Target="../media/image666.png"/><Relationship Id="rId144" Type="http://schemas.openxmlformats.org/officeDocument/2006/relationships/customXml" Target="../ink/ink638.xml"/><Relationship Id="rId90" Type="http://schemas.openxmlformats.org/officeDocument/2006/relationships/customXml" Target="../ink/ink611.xml"/><Relationship Id="rId165" Type="http://schemas.openxmlformats.org/officeDocument/2006/relationships/image" Target="../media/image687.png"/><Relationship Id="rId186" Type="http://schemas.openxmlformats.org/officeDocument/2006/relationships/customXml" Target="../ink/ink659.xml"/><Relationship Id="rId211" Type="http://schemas.openxmlformats.org/officeDocument/2006/relationships/image" Target="../media/image710.png"/><Relationship Id="rId232" Type="http://schemas.openxmlformats.org/officeDocument/2006/relationships/customXml" Target="../ink/ink682.xml"/><Relationship Id="rId253" Type="http://schemas.openxmlformats.org/officeDocument/2006/relationships/image" Target="../media/image731.png"/><Relationship Id="rId274" Type="http://schemas.openxmlformats.org/officeDocument/2006/relationships/customXml" Target="../ink/ink703.xml"/><Relationship Id="rId295" Type="http://schemas.openxmlformats.org/officeDocument/2006/relationships/image" Target="../media/image752.png"/><Relationship Id="rId27" Type="http://schemas.openxmlformats.org/officeDocument/2006/relationships/image" Target="../media/image618.png"/><Relationship Id="rId48" Type="http://schemas.openxmlformats.org/officeDocument/2006/relationships/customXml" Target="../ink/ink590.xml"/><Relationship Id="rId69" Type="http://schemas.openxmlformats.org/officeDocument/2006/relationships/image" Target="../media/image639.png"/><Relationship Id="rId113" Type="http://schemas.openxmlformats.org/officeDocument/2006/relationships/image" Target="../media/image661.png"/><Relationship Id="rId134" Type="http://schemas.openxmlformats.org/officeDocument/2006/relationships/customXml" Target="../ink/ink633.xml"/><Relationship Id="rId80" Type="http://schemas.openxmlformats.org/officeDocument/2006/relationships/customXml" Target="../ink/ink606.xml"/><Relationship Id="rId155" Type="http://schemas.openxmlformats.org/officeDocument/2006/relationships/image" Target="../media/image682.png"/><Relationship Id="rId176" Type="http://schemas.openxmlformats.org/officeDocument/2006/relationships/customXml" Target="../ink/ink654.xml"/><Relationship Id="rId197" Type="http://schemas.openxmlformats.org/officeDocument/2006/relationships/image" Target="../media/image703.png"/><Relationship Id="rId201" Type="http://schemas.openxmlformats.org/officeDocument/2006/relationships/image" Target="../media/image705.png"/><Relationship Id="rId222" Type="http://schemas.openxmlformats.org/officeDocument/2006/relationships/customXml" Target="../ink/ink677.xml"/><Relationship Id="rId243" Type="http://schemas.openxmlformats.org/officeDocument/2006/relationships/image" Target="../media/image726.png"/><Relationship Id="rId264" Type="http://schemas.openxmlformats.org/officeDocument/2006/relationships/customXml" Target="../ink/ink698.xml"/><Relationship Id="rId285" Type="http://schemas.openxmlformats.org/officeDocument/2006/relationships/image" Target="../media/image747.png"/><Relationship Id="rId17" Type="http://schemas.openxmlformats.org/officeDocument/2006/relationships/image" Target="../media/image613.png"/><Relationship Id="rId38" Type="http://schemas.openxmlformats.org/officeDocument/2006/relationships/customXml" Target="../ink/ink585.xml"/><Relationship Id="rId59" Type="http://schemas.openxmlformats.org/officeDocument/2006/relationships/image" Target="../media/image634.png"/><Relationship Id="rId103" Type="http://schemas.openxmlformats.org/officeDocument/2006/relationships/image" Target="../media/image656.png"/><Relationship Id="rId124" Type="http://schemas.openxmlformats.org/officeDocument/2006/relationships/customXml" Target="../ink/ink628.xml"/><Relationship Id="rId70" Type="http://schemas.openxmlformats.org/officeDocument/2006/relationships/customXml" Target="../ink/ink601.xml"/><Relationship Id="rId91" Type="http://schemas.openxmlformats.org/officeDocument/2006/relationships/image" Target="../media/image650.png"/><Relationship Id="rId145" Type="http://schemas.openxmlformats.org/officeDocument/2006/relationships/image" Target="../media/image677.png"/><Relationship Id="rId166" Type="http://schemas.openxmlformats.org/officeDocument/2006/relationships/customXml" Target="../ink/ink649.xml"/><Relationship Id="rId187" Type="http://schemas.openxmlformats.org/officeDocument/2006/relationships/image" Target="../media/image698.png"/><Relationship Id="rId1" Type="http://schemas.openxmlformats.org/officeDocument/2006/relationships/slideLayout" Target="../slideLayouts/slideLayout3.xml"/><Relationship Id="rId212" Type="http://schemas.openxmlformats.org/officeDocument/2006/relationships/customXml" Target="../ink/ink672.xml"/><Relationship Id="rId233" Type="http://schemas.openxmlformats.org/officeDocument/2006/relationships/image" Target="../media/image721.png"/><Relationship Id="rId254" Type="http://schemas.openxmlformats.org/officeDocument/2006/relationships/customXml" Target="../ink/ink693.xml"/><Relationship Id="rId28" Type="http://schemas.openxmlformats.org/officeDocument/2006/relationships/customXml" Target="../ink/ink580.xml"/><Relationship Id="rId49" Type="http://schemas.openxmlformats.org/officeDocument/2006/relationships/image" Target="../media/image629.png"/><Relationship Id="rId114" Type="http://schemas.openxmlformats.org/officeDocument/2006/relationships/customXml" Target="../ink/ink623.xml"/><Relationship Id="rId275" Type="http://schemas.openxmlformats.org/officeDocument/2006/relationships/image" Target="../media/image742.png"/><Relationship Id="rId296" Type="http://schemas.openxmlformats.org/officeDocument/2006/relationships/customXml" Target="../ink/ink714.xml"/><Relationship Id="rId300" Type="http://schemas.openxmlformats.org/officeDocument/2006/relationships/customXml" Target="../ink/ink716.xml"/><Relationship Id="rId60" Type="http://schemas.openxmlformats.org/officeDocument/2006/relationships/customXml" Target="../ink/ink596.xml"/><Relationship Id="rId81" Type="http://schemas.openxmlformats.org/officeDocument/2006/relationships/image" Target="../media/image645.png"/><Relationship Id="rId135" Type="http://schemas.openxmlformats.org/officeDocument/2006/relationships/image" Target="../media/image672.png"/><Relationship Id="rId156" Type="http://schemas.openxmlformats.org/officeDocument/2006/relationships/customXml" Target="../ink/ink644.xml"/><Relationship Id="rId177" Type="http://schemas.openxmlformats.org/officeDocument/2006/relationships/image" Target="../media/image693.png"/><Relationship Id="rId198" Type="http://schemas.openxmlformats.org/officeDocument/2006/relationships/customXml" Target="../ink/ink665.xml"/><Relationship Id="rId202" Type="http://schemas.openxmlformats.org/officeDocument/2006/relationships/customXml" Target="../ink/ink667.xml"/><Relationship Id="rId223" Type="http://schemas.openxmlformats.org/officeDocument/2006/relationships/image" Target="../media/image716.png"/><Relationship Id="rId244" Type="http://schemas.openxmlformats.org/officeDocument/2006/relationships/customXml" Target="../ink/ink688.xml"/><Relationship Id="rId18" Type="http://schemas.openxmlformats.org/officeDocument/2006/relationships/customXml" Target="../ink/ink575.xml"/><Relationship Id="rId39" Type="http://schemas.openxmlformats.org/officeDocument/2006/relationships/image" Target="../media/image624.png"/><Relationship Id="rId265" Type="http://schemas.openxmlformats.org/officeDocument/2006/relationships/image" Target="../media/image737.png"/><Relationship Id="rId286" Type="http://schemas.openxmlformats.org/officeDocument/2006/relationships/customXml" Target="../ink/ink709.xml"/><Relationship Id="rId50" Type="http://schemas.openxmlformats.org/officeDocument/2006/relationships/customXml" Target="../ink/ink591.xml"/><Relationship Id="rId104" Type="http://schemas.openxmlformats.org/officeDocument/2006/relationships/customXml" Target="../ink/ink618.xml"/><Relationship Id="rId125" Type="http://schemas.openxmlformats.org/officeDocument/2006/relationships/image" Target="../media/image667.png"/><Relationship Id="rId146" Type="http://schemas.openxmlformats.org/officeDocument/2006/relationships/customXml" Target="../ink/ink639.xml"/><Relationship Id="rId167" Type="http://schemas.openxmlformats.org/officeDocument/2006/relationships/image" Target="../media/image688.png"/><Relationship Id="rId188" Type="http://schemas.openxmlformats.org/officeDocument/2006/relationships/customXml" Target="../ink/ink660.xml"/><Relationship Id="rId71" Type="http://schemas.openxmlformats.org/officeDocument/2006/relationships/image" Target="../media/image640.png"/><Relationship Id="rId92" Type="http://schemas.openxmlformats.org/officeDocument/2006/relationships/customXml" Target="../ink/ink612.xml"/><Relationship Id="rId213" Type="http://schemas.openxmlformats.org/officeDocument/2006/relationships/image" Target="../media/image711.png"/><Relationship Id="rId234" Type="http://schemas.openxmlformats.org/officeDocument/2006/relationships/customXml" Target="../ink/ink683.xml"/><Relationship Id="rId2" Type="http://schemas.openxmlformats.org/officeDocument/2006/relationships/customXml" Target="../ink/ink567.xml"/><Relationship Id="rId29" Type="http://schemas.openxmlformats.org/officeDocument/2006/relationships/image" Target="../media/image619.png"/><Relationship Id="rId255" Type="http://schemas.openxmlformats.org/officeDocument/2006/relationships/image" Target="../media/image732.png"/><Relationship Id="rId276" Type="http://schemas.openxmlformats.org/officeDocument/2006/relationships/customXml" Target="../ink/ink704.xml"/><Relationship Id="rId297" Type="http://schemas.openxmlformats.org/officeDocument/2006/relationships/image" Target="../media/image753.png"/><Relationship Id="rId40" Type="http://schemas.openxmlformats.org/officeDocument/2006/relationships/customXml" Target="../ink/ink586.xml"/><Relationship Id="rId115" Type="http://schemas.openxmlformats.org/officeDocument/2006/relationships/image" Target="../media/image662.png"/><Relationship Id="rId136" Type="http://schemas.openxmlformats.org/officeDocument/2006/relationships/customXml" Target="../ink/ink634.xml"/><Relationship Id="rId157" Type="http://schemas.openxmlformats.org/officeDocument/2006/relationships/image" Target="../media/image683.png"/><Relationship Id="rId178" Type="http://schemas.openxmlformats.org/officeDocument/2006/relationships/customXml" Target="../ink/ink655.xml"/><Relationship Id="rId301" Type="http://schemas.openxmlformats.org/officeDocument/2006/relationships/image" Target="../media/image755.png"/><Relationship Id="rId61" Type="http://schemas.openxmlformats.org/officeDocument/2006/relationships/image" Target="../media/image635.png"/><Relationship Id="rId82" Type="http://schemas.openxmlformats.org/officeDocument/2006/relationships/customXml" Target="../ink/ink607.xml"/><Relationship Id="rId199" Type="http://schemas.openxmlformats.org/officeDocument/2006/relationships/image" Target="../media/image704.png"/><Relationship Id="rId203" Type="http://schemas.openxmlformats.org/officeDocument/2006/relationships/image" Target="../media/image706.png"/><Relationship Id="rId19" Type="http://schemas.openxmlformats.org/officeDocument/2006/relationships/image" Target="../media/image614.png"/><Relationship Id="rId224" Type="http://schemas.openxmlformats.org/officeDocument/2006/relationships/customXml" Target="../ink/ink678.xml"/><Relationship Id="rId245" Type="http://schemas.openxmlformats.org/officeDocument/2006/relationships/image" Target="../media/image727.png"/><Relationship Id="rId266" Type="http://schemas.openxmlformats.org/officeDocument/2006/relationships/customXml" Target="../ink/ink699.xml"/><Relationship Id="rId287" Type="http://schemas.openxmlformats.org/officeDocument/2006/relationships/image" Target="../media/image748.png"/><Relationship Id="rId30" Type="http://schemas.openxmlformats.org/officeDocument/2006/relationships/customXml" Target="../ink/ink581.xml"/><Relationship Id="rId105" Type="http://schemas.openxmlformats.org/officeDocument/2006/relationships/image" Target="../media/image657.png"/><Relationship Id="rId126" Type="http://schemas.openxmlformats.org/officeDocument/2006/relationships/customXml" Target="../ink/ink629.xml"/><Relationship Id="rId147" Type="http://schemas.openxmlformats.org/officeDocument/2006/relationships/image" Target="../media/image678.png"/><Relationship Id="rId168" Type="http://schemas.openxmlformats.org/officeDocument/2006/relationships/customXml" Target="../ink/ink650.xml"/><Relationship Id="rId51" Type="http://schemas.openxmlformats.org/officeDocument/2006/relationships/image" Target="../media/image630.png"/><Relationship Id="rId72" Type="http://schemas.openxmlformats.org/officeDocument/2006/relationships/customXml" Target="../ink/ink602.xml"/><Relationship Id="rId93" Type="http://schemas.openxmlformats.org/officeDocument/2006/relationships/image" Target="../media/image651.png"/><Relationship Id="rId189" Type="http://schemas.openxmlformats.org/officeDocument/2006/relationships/image" Target="../media/image699.png"/><Relationship Id="rId3" Type="http://schemas.openxmlformats.org/officeDocument/2006/relationships/image" Target="../media/image606.png"/><Relationship Id="rId214" Type="http://schemas.openxmlformats.org/officeDocument/2006/relationships/customXml" Target="../ink/ink673.xml"/><Relationship Id="rId235" Type="http://schemas.openxmlformats.org/officeDocument/2006/relationships/image" Target="../media/image722.png"/><Relationship Id="rId256" Type="http://schemas.openxmlformats.org/officeDocument/2006/relationships/customXml" Target="../ink/ink694.xml"/><Relationship Id="rId277" Type="http://schemas.openxmlformats.org/officeDocument/2006/relationships/image" Target="../media/image743.png"/><Relationship Id="rId298" Type="http://schemas.openxmlformats.org/officeDocument/2006/relationships/customXml" Target="../ink/ink715.xml"/><Relationship Id="rId116" Type="http://schemas.openxmlformats.org/officeDocument/2006/relationships/customXml" Target="../ink/ink624.xml"/><Relationship Id="rId137" Type="http://schemas.openxmlformats.org/officeDocument/2006/relationships/image" Target="../media/image673.png"/><Relationship Id="rId158" Type="http://schemas.openxmlformats.org/officeDocument/2006/relationships/customXml" Target="../ink/ink645.xml"/><Relationship Id="rId20" Type="http://schemas.openxmlformats.org/officeDocument/2006/relationships/customXml" Target="../ink/ink576.xml"/><Relationship Id="rId41" Type="http://schemas.openxmlformats.org/officeDocument/2006/relationships/image" Target="../media/image625.png"/><Relationship Id="rId62" Type="http://schemas.openxmlformats.org/officeDocument/2006/relationships/customXml" Target="../ink/ink597.xml"/><Relationship Id="rId83" Type="http://schemas.openxmlformats.org/officeDocument/2006/relationships/image" Target="../media/image646.png"/><Relationship Id="rId179" Type="http://schemas.openxmlformats.org/officeDocument/2006/relationships/image" Target="../media/image694.png"/><Relationship Id="rId190" Type="http://schemas.openxmlformats.org/officeDocument/2006/relationships/customXml" Target="../ink/ink661.xml"/><Relationship Id="rId204" Type="http://schemas.openxmlformats.org/officeDocument/2006/relationships/customXml" Target="../ink/ink668.xml"/><Relationship Id="rId225" Type="http://schemas.openxmlformats.org/officeDocument/2006/relationships/image" Target="../media/image717.png"/><Relationship Id="rId246" Type="http://schemas.openxmlformats.org/officeDocument/2006/relationships/customXml" Target="../ink/ink689.xml"/><Relationship Id="rId267" Type="http://schemas.openxmlformats.org/officeDocument/2006/relationships/image" Target="../media/image738.png"/><Relationship Id="rId288" Type="http://schemas.openxmlformats.org/officeDocument/2006/relationships/customXml" Target="../ink/ink710.xml"/><Relationship Id="rId106" Type="http://schemas.openxmlformats.org/officeDocument/2006/relationships/customXml" Target="../ink/ink619.xml"/><Relationship Id="rId127" Type="http://schemas.openxmlformats.org/officeDocument/2006/relationships/image" Target="../media/image668.png"/><Relationship Id="rId10" Type="http://schemas.openxmlformats.org/officeDocument/2006/relationships/customXml" Target="../ink/ink571.xml"/><Relationship Id="rId31" Type="http://schemas.openxmlformats.org/officeDocument/2006/relationships/image" Target="../media/image620.png"/><Relationship Id="rId52" Type="http://schemas.openxmlformats.org/officeDocument/2006/relationships/customXml" Target="../ink/ink592.xml"/><Relationship Id="rId73" Type="http://schemas.openxmlformats.org/officeDocument/2006/relationships/image" Target="../media/image641.png"/><Relationship Id="rId94" Type="http://schemas.openxmlformats.org/officeDocument/2006/relationships/customXml" Target="../ink/ink613.xml"/><Relationship Id="rId148" Type="http://schemas.openxmlformats.org/officeDocument/2006/relationships/customXml" Target="../ink/ink640.xml"/><Relationship Id="rId169" Type="http://schemas.openxmlformats.org/officeDocument/2006/relationships/image" Target="../media/image689.png"/><Relationship Id="rId4" Type="http://schemas.openxmlformats.org/officeDocument/2006/relationships/customXml" Target="../ink/ink568.xml"/><Relationship Id="rId180" Type="http://schemas.openxmlformats.org/officeDocument/2006/relationships/customXml" Target="../ink/ink656.xml"/><Relationship Id="rId215" Type="http://schemas.openxmlformats.org/officeDocument/2006/relationships/image" Target="../media/image712.png"/><Relationship Id="rId236" Type="http://schemas.openxmlformats.org/officeDocument/2006/relationships/customXml" Target="../ink/ink684.xml"/><Relationship Id="rId257" Type="http://schemas.openxmlformats.org/officeDocument/2006/relationships/image" Target="../media/image733.png"/><Relationship Id="rId278" Type="http://schemas.openxmlformats.org/officeDocument/2006/relationships/customXml" Target="../ink/ink705.xml"/><Relationship Id="rId42" Type="http://schemas.openxmlformats.org/officeDocument/2006/relationships/customXml" Target="../ink/ink587.xml"/><Relationship Id="rId84" Type="http://schemas.openxmlformats.org/officeDocument/2006/relationships/customXml" Target="../ink/ink608.xml"/><Relationship Id="rId138" Type="http://schemas.openxmlformats.org/officeDocument/2006/relationships/customXml" Target="../ink/ink635.xml"/><Relationship Id="rId191" Type="http://schemas.openxmlformats.org/officeDocument/2006/relationships/image" Target="../media/image700.png"/><Relationship Id="rId205" Type="http://schemas.openxmlformats.org/officeDocument/2006/relationships/image" Target="../media/image707.png"/><Relationship Id="rId247" Type="http://schemas.openxmlformats.org/officeDocument/2006/relationships/image" Target="../media/image728.png"/><Relationship Id="rId107" Type="http://schemas.openxmlformats.org/officeDocument/2006/relationships/image" Target="../media/image658.png"/><Relationship Id="rId289" Type="http://schemas.openxmlformats.org/officeDocument/2006/relationships/image" Target="../media/image749.png"/><Relationship Id="rId11" Type="http://schemas.openxmlformats.org/officeDocument/2006/relationships/image" Target="../media/image610.png"/><Relationship Id="rId53" Type="http://schemas.openxmlformats.org/officeDocument/2006/relationships/image" Target="../media/image631.png"/><Relationship Id="rId149" Type="http://schemas.openxmlformats.org/officeDocument/2006/relationships/image" Target="../media/image679.png"/><Relationship Id="rId95" Type="http://schemas.openxmlformats.org/officeDocument/2006/relationships/image" Target="../media/image652.png"/><Relationship Id="rId160" Type="http://schemas.openxmlformats.org/officeDocument/2006/relationships/customXml" Target="../ink/ink646.xml"/><Relationship Id="rId216" Type="http://schemas.openxmlformats.org/officeDocument/2006/relationships/customXml" Target="../ink/ink674.xml"/><Relationship Id="rId258" Type="http://schemas.openxmlformats.org/officeDocument/2006/relationships/customXml" Target="../ink/ink695.xml"/><Relationship Id="rId22" Type="http://schemas.openxmlformats.org/officeDocument/2006/relationships/customXml" Target="../ink/ink577.xml"/><Relationship Id="rId64" Type="http://schemas.openxmlformats.org/officeDocument/2006/relationships/customXml" Target="../ink/ink598.xml"/><Relationship Id="rId118" Type="http://schemas.openxmlformats.org/officeDocument/2006/relationships/customXml" Target="../ink/ink625.xml"/><Relationship Id="rId171" Type="http://schemas.openxmlformats.org/officeDocument/2006/relationships/image" Target="../media/image690.png"/><Relationship Id="rId227" Type="http://schemas.openxmlformats.org/officeDocument/2006/relationships/image" Target="../media/image718.png"/><Relationship Id="rId269" Type="http://schemas.openxmlformats.org/officeDocument/2006/relationships/image" Target="../media/image739.png"/><Relationship Id="rId33" Type="http://schemas.openxmlformats.org/officeDocument/2006/relationships/image" Target="../media/image621.png"/><Relationship Id="rId129" Type="http://schemas.openxmlformats.org/officeDocument/2006/relationships/image" Target="../media/image669.png"/><Relationship Id="rId280" Type="http://schemas.openxmlformats.org/officeDocument/2006/relationships/customXml" Target="../ink/ink706.xml"/><Relationship Id="rId75" Type="http://schemas.openxmlformats.org/officeDocument/2006/relationships/image" Target="../media/image642.png"/><Relationship Id="rId140" Type="http://schemas.openxmlformats.org/officeDocument/2006/relationships/customXml" Target="../ink/ink636.xml"/><Relationship Id="rId182" Type="http://schemas.openxmlformats.org/officeDocument/2006/relationships/customXml" Target="../ink/ink65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.png"/><Relationship Id="rId21" Type="http://schemas.openxmlformats.org/officeDocument/2006/relationships/image" Target="../media/image30.png"/><Relationship Id="rId324" Type="http://schemas.openxmlformats.org/officeDocument/2006/relationships/customXml" Target="../ink/ink162.xml"/><Relationship Id="rId531" Type="http://schemas.openxmlformats.org/officeDocument/2006/relationships/image" Target="../media/image286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58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88.png"/><Relationship Id="rId181" Type="http://schemas.openxmlformats.org/officeDocument/2006/relationships/image" Target="../media/image110.png"/><Relationship Id="rId402" Type="http://schemas.openxmlformats.org/officeDocument/2006/relationships/customXml" Target="../ink/ink201.xml"/><Relationship Id="rId279" Type="http://schemas.openxmlformats.org/officeDocument/2006/relationships/image" Target="../media/image160.png"/><Relationship Id="rId486" Type="http://schemas.openxmlformats.org/officeDocument/2006/relationships/customXml" Target="../ink/ink243.xml"/><Relationship Id="rId43" Type="http://schemas.openxmlformats.org/officeDocument/2006/relationships/image" Target="../media/image41.png"/><Relationship Id="rId139" Type="http://schemas.openxmlformats.org/officeDocument/2006/relationships/image" Target="../media/image8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image" Target="../media/image276.png"/><Relationship Id="rId85" Type="http://schemas.openxmlformats.org/officeDocument/2006/relationships/image" Target="../media/image6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27.png"/><Relationship Id="rId248" Type="http://schemas.openxmlformats.org/officeDocument/2006/relationships/customXml" Target="../ink/ink124.xml"/><Relationship Id="rId455" Type="http://schemas.openxmlformats.org/officeDocument/2006/relationships/image" Target="../media/image248.png"/><Relationship Id="rId497" Type="http://schemas.openxmlformats.org/officeDocument/2006/relationships/image" Target="../media/image269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78.png"/><Relationship Id="rId357" Type="http://schemas.openxmlformats.org/officeDocument/2006/relationships/image" Target="../media/image199.png"/><Relationship Id="rId522" Type="http://schemas.openxmlformats.org/officeDocument/2006/relationships/customXml" Target="../ink/ink261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100.png"/><Relationship Id="rId217" Type="http://schemas.openxmlformats.org/officeDocument/2006/relationships/image" Target="../media/image129.png"/><Relationship Id="rId399" Type="http://schemas.openxmlformats.org/officeDocument/2006/relationships/image" Target="../media/image220.png"/><Relationship Id="rId259" Type="http://schemas.openxmlformats.org/officeDocument/2006/relationships/image" Target="../media/image150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31.png"/><Relationship Id="rId119" Type="http://schemas.openxmlformats.org/officeDocument/2006/relationships/image" Target="../media/image7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image" Target="../media/image287.png"/><Relationship Id="rId65" Type="http://schemas.openxmlformats.org/officeDocument/2006/relationships/image" Target="../media/image5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38.png"/><Relationship Id="rId477" Type="http://schemas.openxmlformats.org/officeDocument/2006/relationships/image" Target="../media/image259.png"/><Relationship Id="rId281" Type="http://schemas.openxmlformats.org/officeDocument/2006/relationships/image" Target="../media/image161.png"/><Relationship Id="rId337" Type="http://schemas.openxmlformats.org/officeDocument/2006/relationships/image" Target="../media/image189.png"/><Relationship Id="rId502" Type="http://schemas.openxmlformats.org/officeDocument/2006/relationships/customXml" Target="../ink/ink25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90.png"/><Relationship Id="rId379" Type="http://schemas.openxmlformats.org/officeDocument/2006/relationships/image" Target="../media/image210.png"/><Relationship Id="rId7" Type="http://schemas.openxmlformats.org/officeDocument/2006/relationships/image" Target="../media/image23.png"/><Relationship Id="rId183" Type="http://schemas.openxmlformats.org/officeDocument/2006/relationships/image" Target="../media/image111.png"/><Relationship Id="rId239" Type="http://schemas.openxmlformats.org/officeDocument/2006/relationships/image" Target="../media/image140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42.png"/><Relationship Id="rId87" Type="http://schemas.openxmlformats.org/officeDocument/2006/relationships/image" Target="../media/image6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image" Target="../media/image277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28.png"/><Relationship Id="rId457" Type="http://schemas.openxmlformats.org/officeDocument/2006/relationships/image" Target="../media/image249.png"/><Relationship Id="rId261" Type="http://schemas.openxmlformats.org/officeDocument/2006/relationships/image" Target="../media/image151.png"/><Relationship Id="rId499" Type="http://schemas.openxmlformats.org/officeDocument/2006/relationships/image" Target="../media/image27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79.png"/><Relationship Id="rId359" Type="http://schemas.openxmlformats.org/officeDocument/2006/relationships/image" Target="../media/image200.png"/><Relationship Id="rId524" Type="http://schemas.openxmlformats.org/officeDocument/2006/relationships/customXml" Target="../ink/ink262.xml"/><Relationship Id="rId98" Type="http://schemas.openxmlformats.org/officeDocument/2006/relationships/customXml" Target="../ink/ink49.xml"/><Relationship Id="rId121" Type="http://schemas.openxmlformats.org/officeDocument/2006/relationships/image" Target="../media/image80.png"/><Relationship Id="rId163" Type="http://schemas.openxmlformats.org/officeDocument/2006/relationships/image" Target="../media/image101.png"/><Relationship Id="rId219" Type="http://schemas.openxmlformats.org/officeDocument/2006/relationships/image" Target="../media/image130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32.png"/><Relationship Id="rId67" Type="http://schemas.openxmlformats.org/officeDocument/2006/relationships/image" Target="../media/image5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image" Target="../media/image288.png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211.png"/><Relationship Id="rId241" Type="http://schemas.openxmlformats.org/officeDocument/2006/relationships/image" Target="../media/image141.png"/><Relationship Id="rId437" Type="http://schemas.openxmlformats.org/officeDocument/2006/relationships/image" Target="../media/image239.png"/><Relationship Id="rId479" Type="http://schemas.openxmlformats.org/officeDocument/2006/relationships/image" Target="../media/image260.png"/><Relationship Id="rId36" Type="http://schemas.openxmlformats.org/officeDocument/2006/relationships/customXml" Target="../ink/ink18.xml"/><Relationship Id="rId283" Type="http://schemas.openxmlformats.org/officeDocument/2006/relationships/image" Target="../media/image162.png"/><Relationship Id="rId339" Type="http://schemas.openxmlformats.org/officeDocument/2006/relationships/image" Target="../media/image190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101" Type="http://schemas.openxmlformats.org/officeDocument/2006/relationships/image" Target="../media/image70.png"/><Relationship Id="rId143" Type="http://schemas.openxmlformats.org/officeDocument/2006/relationships/image" Target="../media/image91.png"/><Relationship Id="rId185" Type="http://schemas.openxmlformats.org/officeDocument/2006/relationships/image" Target="../media/image11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2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78.png"/><Relationship Id="rId47" Type="http://schemas.openxmlformats.org/officeDocument/2006/relationships/image" Target="../media/image43.png"/><Relationship Id="rId89" Type="http://schemas.openxmlformats.org/officeDocument/2006/relationships/image" Target="../media/image6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201.png"/><Relationship Id="rId196" Type="http://schemas.openxmlformats.org/officeDocument/2006/relationships/customXml" Target="../ink/ink98.xml"/><Relationship Id="rId417" Type="http://schemas.openxmlformats.org/officeDocument/2006/relationships/image" Target="../media/image229.png"/><Relationship Id="rId459" Type="http://schemas.openxmlformats.org/officeDocument/2006/relationships/image" Target="../media/image250.png"/><Relationship Id="rId16" Type="http://schemas.openxmlformats.org/officeDocument/2006/relationships/customXml" Target="../ink/ink8.xml"/><Relationship Id="rId221" Type="http://schemas.openxmlformats.org/officeDocument/2006/relationships/image" Target="../media/image131.png"/><Relationship Id="rId263" Type="http://schemas.openxmlformats.org/officeDocument/2006/relationships/image" Target="../media/image152.png"/><Relationship Id="rId319" Type="http://schemas.openxmlformats.org/officeDocument/2006/relationships/image" Target="../media/image180.png"/><Relationship Id="rId470" Type="http://schemas.openxmlformats.org/officeDocument/2006/relationships/customXml" Target="../ink/ink235.xml"/><Relationship Id="rId526" Type="http://schemas.openxmlformats.org/officeDocument/2006/relationships/customXml" Target="../ink/ink263.xml"/><Relationship Id="rId58" Type="http://schemas.openxmlformats.org/officeDocument/2006/relationships/customXml" Target="../ink/ink29.xml"/><Relationship Id="rId123" Type="http://schemas.openxmlformats.org/officeDocument/2006/relationships/image" Target="../media/image81.png"/><Relationship Id="rId330" Type="http://schemas.openxmlformats.org/officeDocument/2006/relationships/customXml" Target="../ink/ink165.xml"/><Relationship Id="rId165" Type="http://schemas.openxmlformats.org/officeDocument/2006/relationships/image" Target="../media/image102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61.png"/><Relationship Id="rId27" Type="http://schemas.openxmlformats.org/officeDocument/2006/relationships/image" Target="../media/image33.png"/><Relationship Id="rId69" Type="http://schemas.openxmlformats.org/officeDocument/2006/relationships/image" Target="../media/image54.png"/><Relationship Id="rId134" Type="http://schemas.openxmlformats.org/officeDocument/2006/relationships/customXml" Target="../ink/ink67.xml"/><Relationship Id="rId537" Type="http://schemas.openxmlformats.org/officeDocument/2006/relationships/image" Target="../media/image289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91.png"/><Relationship Id="rId383" Type="http://schemas.openxmlformats.org/officeDocument/2006/relationships/image" Target="../media/image212.png"/><Relationship Id="rId439" Type="http://schemas.openxmlformats.org/officeDocument/2006/relationships/image" Target="../media/image240.png"/><Relationship Id="rId201" Type="http://schemas.openxmlformats.org/officeDocument/2006/relationships/image" Target="../media/image121.png"/><Relationship Id="rId243" Type="http://schemas.openxmlformats.org/officeDocument/2006/relationships/image" Target="../media/image142.png"/><Relationship Id="rId285" Type="http://schemas.openxmlformats.org/officeDocument/2006/relationships/image" Target="../media/image163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71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91" Type="http://schemas.openxmlformats.org/officeDocument/2006/relationships/image" Target="../media/image65.png"/><Relationship Id="rId145" Type="http://schemas.openxmlformats.org/officeDocument/2006/relationships/image" Target="../media/image92.png"/><Relationship Id="rId187" Type="http://schemas.openxmlformats.org/officeDocument/2006/relationships/image" Target="../media/image113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44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51.png"/><Relationship Id="rId517" Type="http://schemas.openxmlformats.org/officeDocument/2006/relationships/image" Target="../media/image279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81.png"/><Relationship Id="rId363" Type="http://schemas.openxmlformats.org/officeDocument/2006/relationships/image" Target="../media/image202.png"/><Relationship Id="rId419" Type="http://schemas.openxmlformats.org/officeDocument/2006/relationships/image" Target="../media/image230.png"/><Relationship Id="rId223" Type="http://schemas.openxmlformats.org/officeDocument/2006/relationships/image" Target="../media/image132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53.png"/><Relationship Id="rId472" Type="http://schemas.openxmlformats.org/officeDocument/2006/relationships/customXml" Target="../ink/ink236.xml"/><Relationship Id="rId528" Type="http://schemas.openxmlformats.org/officeDocument/2006/relationships/customXml" Target="../ink/ink264.xml"/><Relationship Id="rId125" Type="http://schemas.openxmlformats.org/officeDocument/2006/relationships/image" Target="../media/image82.png"/><Relationship Id="rId167" Type="http://schemas.openxmlformats.org/officeDocument/2006/relationships/image" Target="../media/image103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5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34.png"/><Relationship Id="rId276" Type="http://schemas.openxmlformats.org/officeDocument/2006/relationships/customXml" Target="../ink/ink138.xml"/><Relationship Id="rId441" Type="http://schemas.openxmlformats.org/officeDocument/2006/relationships/image" Target="../media/image241.png"/><Relationship Id="rId483" Type="http://schemas.openxmlformats.org/officeDocument/2006/relationships/image" Target="../media/image262.png"/><Relationship Id="rId539" Type="http://schemas.openxmlformats.org/officeDocument/2006/relationships/image" Target="../media/image290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71.png"/><Relationship Id="rId343" Type="http://schemas.openxmlformats.org/officeDocument/2006/relationships/image" Target="../media/image192.png"/><Relationship Id="rId82" Type="http://schemas.openxmlformats.org/officeDocument/2006/relationships/customXml" Target="../ink/ink41.xml"/><Relationship Id="rId203" Type="http://schemas.openxmlformats.org/officeDocument/2006/relationships/image" Target="../media/image122.png"/><Relationship Id="rId385" Type="http://schemas.openxmlformats.org/officeDocument/2006/relationships/image" Target="../media/image213.png"/><Relationship Id="rId245" Type="http://schemas.openxmlformats.org/officeDocument/2006/relationships/image" Target="../media/image143.png"/><Relationship Id="rId287" Type="http://schemas.openxmlformats.org/officeDocument/2006/relationships/image" Target="../media/image164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105" Type="http://schemas.openxmlformats.org/officeDocument/2006/relationships/image" Target="../media/image72.png"/><Relationship Id="rId147" Type="http://schemas.openxmlformats.org/officeDocument/2006/relationships/image" Target="../media/image93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45.png"/><Relationship Id="rId93" Type="http://schemas.openxmlformats.org/officeDocument/2006/relationships/image" Target="../media/image66.png"/><Relationship Id="rId189" Type="http://schemas.openxmlformats.org/officeDocument/2006/relationships/image" Target="../media/image114.png"/><Relationship Id="rId396" Type="http://schemas.openxmlformats.org/officeDocument/2006/relationships/customXml" Target="../ink/ink198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31.png"/><Relationship Id="rId463" Type="http://schemas.openxmlformats.org/officeDocument/2006/relationships/image" Target="../media/image252.png"/><Relationship Id="rId519" Type="http://schemas.openxmlformats.org/officeDocument/2006/relationships/image" Target="../media/image280.png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82.png"/><Relationship Id="rId530" Type="http://schemas.openxmlformats.org/officeDocument/2006/relationships/customXml" Target="../ink/ink265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203.png"/><Relationship Id="rId225" Type="http://schemas.openxmlformats.org/officeDocument/2006/relationships/image" Target="../media/image133.png"/><Relationship Id="rId267" Type="http://schemas.openxmlformats.org/officeDocument/2006/relationships/image" Target="../media/image154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27" Type="http://schemas.openxmlformats.org/officeDocument/2006/relationships/image" Target="../media/image83.png"/><Relationship Id="rId31" Type="http://schemas.openxmlformats.org/officeDocument/2006/relationships/image" Target="../media/image35.png"/><Relationship Id="rId73" Type="http://schemas.openxmlformats.org/officeDocument/2006/relationships/image" Target="../media/image56.png"/><Relationship Id="rId169" Type="http://schemas.openxmlformats.org/officeDocument/2006/relationships/image" Target="../media/image104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21.png"/><Relationship Id="rId443" Type="http://schemas.openxmlformats.org/officeDocument/2006/relationships/image" Target="../media/image242.png"/><Relationship Id="rId303" Type="http://schemas.openxmlformats.org/officeDocument/2006/relationships/image" Target="../media/image172.png"/><Relationship Id="rId485" Type="http://schemas.openxmlformats.org/officeDocument/2006/relationships/image" Target="../media/image263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93.png"/><Relationship Id="rId387" Type="http://schemas.openxmlformats.org/officeDocument/2006/relationships/image" Target="../media/image214.png"/><Relationship Id="rId510" Type="http://schemas.openxmlformats.org/officeDocument/2006/relationships/customXml" Target="../ink/ink255.xml"/><Relationship Id="rId191" Type="http://schemas.openxmlformats.org/officeDocument/2006/relationships/image" Target="../media/image115.png"/><Relationship Id="rId205" Type="http://schemas.openxmlformats.org/officeDocument/2006/relationships/image" Target="../media/image123.png"/><Relationship Id="rId247" Type="http://schemas.openxmlformats.org/officeDocument/2006/relationships/image" Target="../media/image144.png"/><Relationship Id="rId412" Type="http://schemas.openxmlformats.org/officeDocument/2006/relationships/customXml" Target="../ink/ink206.xml"/><Relationship Id="rId107" Type="http://schemas.openxmlformats.org/officeDocument/2006/relationships/image" Target="../media/image73.png"/><Relationship Id="rId289" Type="http://schemas.openxmlformats.org/officeDocument/2006/relationships/image" Target="../media/image165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11" Type="http://schemas.openxmlformats.org/officeDocument/2006/relationships/image" Target="../media/image25.png"/><Relationship Id="rId53" Type="http://schemas.openxmlformats.org/officeDocument/2006/relationships/image" Target="../media/image46.png"/><Relationship Id="rId149" Type="http://schemas.openxmlformats.org/officeDocument/2006/relationships/image" Target="../media/image9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image" Target="../media/image281.png"/><Relationship Id="rId95" Type="http://schemas.openxmlformats.org/officeDocument/2006/relationships/image" Target="../media/image6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32.png"/><Relationship Id="rId258" Type="http://schemas.openxmlformats.org/officeDocument/2006/relationships/customXml" Target="../ink/ink129.xml"/><Relationship Id="rId465" Type="http://schemas.openxmlformats.org/officeDocument/2006/relationships/image" Target="../media/image253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83.png"/><Relationship Id="rId367" Type="http://schemas.openxmlformats.org/officeDocument/2006/relationships/image" Target="../media/image204.png"/><Relationship Id="rId532" Type="http://schemas.openxmlformats.org/officeDocument/2006/relationships/customXml" Target="../ink/ink266.xml"/><Relationship Id="rId171" Type="http://schemas.openxmlformats.org/officeDocument/2006/relationships/image" Target="../media/image105.png"/><Relationship Id="rId227" Type="http://schemas.openxmlformats.org/officeDocument/2006/relationships/image" Target="../media/image134.png"/><Relationship Id="rId269" Type="http://schemas.openxmlformats.org/officeDocument/2006/relationships/image" Target="../media/image155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36.png"/><Relationship Id="rId129" Type="http://schemas.openxmlformats.org/officeDocument/2006/relationships/image" Target="../media/image8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71.png"/><Relationship Id="rId75" Type="http://schemas.openxmlformats.org/officeDocument/2006/relationships/image" Target="../media/image5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22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43.png"/><Relationship Id="rId487" Type="http://schemas.openxmlformats.org/officeDocument/2006/relationships/image" Target="../media/image264.png"/><Relationship Id="rId291" Type="http://schemas.openxmlformats.org/officeDocument/2006/relationships/image" Target="../media/image166.png"/><Relationship Id="rId305" Type="http://schemas.openxmlformats.org/officeDocument/2006/relationships/image" Target="../media/image173.png"/><Relationship Id="rId347" Type="http://schemas.openxmlformats.org/officeDocument/2006/relationships/image" Target="../media/image194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95.png"/><Relationship Id="rId389" Type="http://schemas.openxmlformats.org/officeDocument/2006/relationships/image" Target="../media/image215.png"/><Relationship Id="rId193" Type="http://schemas.openxmlformats.org/officeDocument/2006/relationships/image" Target="../media/image116.png"/><Relationship Id="rId207" Type="http://schemas.openxmlformats.org/officeDocument/2006/relationships/image" Target="../media/image124.png"/><Relationship Id="rId249" Type="http://schemas.openxmlformats.org/officeDocument/2006/relationships/image" Target="../media/image145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13" Type="http://schemas.openxmlformats.org/officeDocument/2006/relationships/image" Target="../media/image26.png"/><Relationship Id="rId109" Type="http://schemas.openxmlformats.org/officeDocument/2006/relationships/image" Target="../media/image7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image" Target="../media/image282.png"/><Relationship Id="rId55" Type="http://schemas.openxmlformats.org/officeDocument/2006/relationships/image" Target="../media/image47.png"/><Relationship Id="rId97" Type="http://schemas.openxmlformats.org/officeDocument/2006/relationships/image" Target="../media/image6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33.png"/><Relationship Id="rId467" Type="http://schemas.openxmlformats.org/officeDocument/2006/relationships/image" Target="../media/image254.png"/><Relationship Id="rId271" Type="http://schemas.openxmlformats.org/officeDocument/2006/relationships/image" Target="../media/image156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85.png"/><Relationship Id="rId327" Type="http://schemas.openxmlformats.org/officeDocument/2006/relationships/image" Target="../media/image184.png"/><Relationship Id="rId369" Type="http://schemas.openxmlformats.org/officeDocument/2006/relationships/image" Target="../media/image205.png"/><Relationship Id="rId534" Type="http://schemas.openxmlformats.org/officeDocument/2006/relationships/customXml" Target="../ink/ink267.xml"/><Relationship Id="rId173" Type="http://schemas.openxmlformats.org/officeDocument/2006/relationships/image" Target="../media/image106.png"/><Relationship Id="rId229" Type="http://schemas.openxmlformats.org/officeDocument/2006/relationships/image" Target="../media/image135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37.png"/><Relationship Id="rId77" Type="http://schemas.openxmlformats.org/officeDocument/2006/relationships/image" Target="../media/image5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72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216.png"/><Relationship Id="rId405" Type="http://schemas.openxmlformats.org/officeDocument/2006/relationships/image" Target="../media/image223.png"/><Relationship Id="rId447" Type="http://schemas.openxmlformats.org/officeDocument/2006/relationships/image" Target="../media/image244.png"/><Relationship Id="rId251" Type="http://schemas.openxmlformats.org/officeDocument/2006/relationships/image" Target="../media/image146.png"/><Relationship Id="rId489" Type="http://schemas.openxmlformats.org/officeDocument/2006/relationships/image" Target="../media/image265.png"/><Relationship Id="rId46" Type="http://schemas.openxmlformats.org/officeDocument/2006/relationships/customXml" Target="../ink/ink23.xml"/><Relationship Id="rId293" Type="http://schemas.openxmlformats.org/officeDocument/2006/relationships/image" Target="../media/image167.png"/><Relationship Id="rId307" Type="http://schemas.openxmlformats.org/officeDocument/2006/relationships/image" Target="../media/image174.png"/><Relationship Id="rId349" Type="http://schemas.openxmlformats.org/officeDocument/2006/relationships/image" Target="../media/image195.png"/><Relationship Id="rId514" Type="http://schemas.openxmlformats.org/officeDocument/2006/relationships/customXml" Target="../ink/ink257.xml"/><Relationship Id="rId88" Type="http://schemas.openxmlformats.org/officeDocument/2006/relationships/customXml" Target="../ink/ink44.xml"/><Relationship Id="rId111" Type="http://schemas.openxmlformats.org/officeDocument/2006/relationships/image" Target="../media/image75.png"/><Relationship Id="rId153" Type="http://schemas.openxmlformats.org/officeDocument/2006/relationships/image" Target="../media/image96.png"/><Relationship Id="rId195" Type="http://schemas.openxmlformats.org/officeDocument/2006/relationships/image" Target="../media/image117.png"/><Relationship Id="rId209" Type="http://schemas.openxmlformats.org/officeDocument/2006/relationships/image" Target="../media/image125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27.png"/><Relationship Id="rId57" Type="http://schemas.openxmlformats.org/officeDocument/2006/relationships/image" Target="../media/image4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image" Target="../media/image283.png"/><Relationship Id="rId99" Type="http://schemas.openxmlformats.org/officeDocument/2006/relationships/image" Target="../media/image6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206.png"/><Relationship Id="rId427" Type="http://schemas.openxmlformats.org/officeDocument/2006/relationships/image" Target="../media/image234.png"/><Relationship Id="rId469" Type="http://schemas.openxmlformats.org/officeDocument/2006/relationships/image" Target="../media/image255.png"/><Relationship Id="rId26" Type="http://schemas.openxmlformats.org/officeDocument/2006/relationships/customXml" Target="../ink/ink13.xml"/><Relationship Id="rId231" Type="http://schemas.openxmlformats.org/officeDocument/2006/relationships/image" Target="../media/image136.png"/><Relationship Id="rId273" Type="http://schemas.openxmlformats.org/officeDocument/2006/relationships/image" Target="../media/image157.png"/><Relationship Id="rId329" Type="http://schemas.openxmlformats.org/officeDocument/2006/relationships/image" Target="../media/image185.png"/><Relationship Id="rId480" Type="http://schemas.openxmlformats.org/officeDocument/2006/relationships/customXml" Target="../ink/ink240.xml"/><Relationship Id="rId536" Type="http://schemas.openxmlformats.org/officeDocument/2006/relationships/customXml" Target="../ink/ink268.xml"/><Relationship Id="rId68" Type="http://schemas.openxmlformats.org/officeDocument/2006/relationships/customXml" Target="../ink/ink34.xml"/><Relationship Id="rId133" Type="http://schemas.openxmlformats.org/officeDocument/2006/relationships/image" Target="../media/image86.png"/><Relationship Id="rId175" Type="http://schemas.openxmlformats.org/officeDocument/2006/relationships/image" Target="../media/image107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66.png"/><Relationship Id="rId505" Type="http://schemas.openxmlformats.org/officeDocument/2006/relationships/image" Target="../media/image273.png"/><Relationship Id="rId37" Type="http://schemas.openxmlformats.org/officeDocument/2006/relationships/image" Target="../media/image38.png"/><Relationship Id="rId79" Type="http://schemas.openxmlformats.org/officeDocument/2006/relationships/image" Target="../media/image5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96.png"/><Relationship Id="rId393" Type="http://schemas.openxmlformats.org/officeDocument/2006/relationships/image" Target="../media/image217.png"/><Relationship Id="rId407" Type="http://schemas.openxmlformats.org/officeDocument/2006/relationships/image" Target="../media/image224.png"/><Relationship Id="rId449" Type="http://schemas.openxmlformats.org/officeDocument/2006/relationships/image" Target="../media/image245.png"/><Relationship Id="rId211" Type="http://schemas.openxmlformats.org/officeDocument/2006/relationships/image" Target="../media/image126.png"/><Relationship Id="rId253" Type="http://schemas.openxmlformats.org/officeDocument/2006/relationships/image" Target="../media/image147.png"/><Relationship Id="rId295" Type="http://schemas.openxmlformats.org/officeDocument/2006/relationships/image" Target="../media/image168.png"/><Relationship Id="rId309" Type="http://schemas.openxmlformats.org/officeDocument/2006/relationships/image" Target="../media/image175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76.png"/><Relationship Id="rId320" Type="http://schemas.openxmlformats.org/officeDocument/2006/relationships/customXml" Target="../ink/ink160.xml"/><Relationship Id="rId155" Type="http://schemas.openxmlformats.org/officeDocument/2006/relationships/image" Target="../media/image97.png"/><Relationship Id="rId197" Type="http://schemas.openxmlformats.org/officeDocument/2006/relationships/image" Target="../media/image118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56.png"/><Relationship Id="rId17" Type="http://schemas.openxmlformats.org/officeDocument/2006/relationships/image" Target="../media/image28.png"/><Relationship Id="rId59" Type="http://schemas.openxmlformats.org/officeDocument/2006/relationships/image" Target="../media/image49.png"/><Relationship Id="rId124" Type="http://schemas.openxmlformats.org/officeDocument/2006/relationships/customXml" Target="../ink/ink62.xml"/><Relationship Id="rId527" Type="http://schemas.openxmlformats.org/officeDocument/2006/relationships/image" Target="../media/image284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86.png"/><Relationship Id="rId373" Type="http://schemas.openxmlformats.org/officeDocument/2006/relationships/image" Target="../media/image207.png"/><Relationship Id="rId429" Type="http://schemas.openxmlformats.org/officeDocument/2006/relationships/image" Target="../media/image235.png"/><Relationship Id="rId1" Type="http://schemas.openxmlformats.org/officeDocument/2006/relationships/slideLayout" Target="../slideLayouts/slideLayout3.xml"/><Relationship Id="rId233" Type="http://schemas.openxmlformats.org/officeDocument/2006/relationships/image" Target="../media/image137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58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538" Type="http://schemas.openxmlformats.org/officeDocument/2006/relationships/customXml" Target="../ink/ink269.xml"/><Relationship Id="rId81" Type="http://schemas.openxmlformats.org/officeDocument/2006/relationships/image" Target="../media/image60.png"/><Relationship Id="rId135" Type="http://schemas.openxmlformats.org/officeDocument/2006/relationships/image" Target="../media/image87.png"/><Relationship Id="rId177" Type="http://schemas.openxmlformats.org/officeDocument/2006/relationships/image" Target="../media/image108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39.png"/><Relationship Id="rId286" Type="http://schemas.openxmlformats.org/officeDocument/2006/relationships/customXml" Target="../ink/ink143.xml"/><Relationship Id="rId451" Type="http://schemas.openxmlformats.org/officeDocument/2006/relationships/image" Target="../media/image246.png"/><Relationship Id="rId493" Type="http://schemas.openxmlformats.org/officeDocument/2006/relationships/image" Target="../media/image267.png"/><Relationship Id="rId507" Type="http://schemas.openxmlformats.org/officeDocument/2006/relationships/image" Target="../media/image274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76.png"/><Relationship Id="rId353" Type="http://schemas.openxmlformats.org/officeDocument/2006/relationships/image" Target="../media/image197.png"/><Relationship Id="rId395" Type="http://schemas.openxmlformats.org/officeDocument/2006/relationships/image" Target="../media/image218.png"/><Relationship Id="rId409" Type="http://schemas.openxmlformats.org/officeDocument/2006/relationships/image" Target="../media/image225.png"/><Relationship Id="rId92" Type="http://schemas.openxmlformats.org/officeDocument/2006/relationships/customXml" Target="../ink/ink46.xml"/><Relationship Id="rId213" Type="http://schemas.openxmlformats.org/officeDocument/2006/relationships/image" Target="../media/image127.png"/><Relationship Id="rId420" Type="http://schemas.openxmlformats.org/officeDocument/2006/relationships/customXml" Target="../ink/ink210.xml"/><Relationship Id="rId255" Type="http://schemas.openxmlformats.org/officeDocument/2006/relationships/image" Target="../media/image148.png"/><Relationship Id="rId297" Type="http://schemas.openxmlformats.org/officeDocument/2006/relationships/image" Target="../media/image169.png"/><Relationship Id="rId462" Type="http://schemas.openxmlformats.org/officeDocument/2006/relationships/customXml" Target="../ink/ink231.xml"/><Relationship Id="rId518" Type="http://schemas.openxmlformats.org/officeDocument/2006/relationships/customXml" Target="../ink/ink259.xml"/><Relationship Id="rId115" Type="http://schemas.openxmlformats.org/officeDocument/2006/relationships/image" Target="../media/image77.png"/><Relationship Id="rId157" Type="http://schemas.openxmlformats.org/officeDocument/2006/relationships/image" Target="../media/image98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50.png"/><Relationship Id="rId199" Type="http://schemas.openxmlformats.org/officeDocument/2006/relationships/image" Target="../media/image119.png"/><Relationship Id="rId19" Type="http://schemas.openxmlformats.org/officeDocument/2006/relationships/image" Target="../media/image2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36.png"/><Relationship Id="rId473" Type="http://schemas.openxmlformats.org/officeDocument/2006/relationships/image" Target="../media/image257.png"/><Relationship Id="rId529" Type="http://schemas.openxmlformats.org/officeDocument/2006/relationships/image" Target="../media/image285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87.png"/><Relationship Id="rId72" Type="http://schemas.openxmlformats.org/officeDocument/2006/relationships/customXml" Target="../ink/ink36.xml"/><Relationship Id="rId375" Type="http://schemas.openxmlformats.org/officeDocument/2006/relationships/image" Target="../media/image208.png"/><Relationship Id="rId3" Type="http://schemas.openxmlformats.org/officeDocument/2006/relationships/image" Target="../media/image21.png"/><Relationship Id="rId235" Type="http://schemas.openxmlformats.org/officeDocument/2006/relationships/image" Target="../media/image138.png"/><Relationship Id="rId277" Type="http://schemas.openxmlformats.org/officeDocument/2006/relationships/image" Target="../media/image159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88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40.png"/><Relationship Id="rId83" Type="http://schemas.openxmlformats.org/officeDocument/2006/relationships/image" Target="../media/image61.png"/><Relationship Id="rId179" Type="http://schemas.openxmlformats.org/officeDocument/2006/relationships/image" Target="../media/image109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26.png"/><Relationship Id="rId453" Type="http://schemas.openxmlformats.org/officeDocument/2006/relationships/image" Target="../media/image247.png"/><Relationship Id="rId509" Type="http://schemas.openxmlformats.org/officeDocument/2006/relationships/image" Target="../media/image275.png"/><Relationship Id="rId106" Type="http://schemas.openxmlformats.org/officeDocument/2006/relationships/customXml" Target="../ink/ink53.xml"/><Relationship Id="rId313" Type="http://schemas.openxmlformats.org/officeDocument/2006/relationships/image" Target="../media/image177.png"/><Relationship Id="rId495" Type="http://schemas.openxmlformats.org/officeDocument/2006/relationships/image" Target="../media/image268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98.png"/><Relationship Id="rId397" Type="http://schemas.openxmlformats.org/officeDocument/2006/relationships/image" Target="../media/image219.png"/><Relationship Id="rId520" Type="http://schemas.openxmlformats.org/officeDocument/2006/relationships/customXml" Target="../ink/ink260.xml"/><Relationship Id="rId215" Type="http://schemas.openxmlformats.org/officeDocument/2006/relationships/image" Target="../media/image128.png"/><Relationship Id="rId257" Type="http://schemas.openxmlformats.org/officeDocument/2006/relationships/image" Target="../media/image149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70.png"/><Relationship Id="rId63" Type="http://schemas.openxmlformats.org/officeDocument/2006/relationships/image" Target="../media/image51.png"/><Relationship Id="rId159" Type="http://schemas.openxmlformats.org/officeDocument/2006/relationships/image" Target="../media/image99.png"/><Relationship Id="rId366" Type="http://schemas.openxmlformats.org/officeDocument/2006/relationships/customXml" Target="../ink/ink183.xml"/><Relationship Id="rId226" Type="http://schemas.openxmlformats.org/officeDocument/2006/relationships/customXml" Target="../ink/ink113.xml"/><Relationship Id="rId433" Type="http://schemas.openxmlformats.org/officeDocument/2006/relationships/image" Target="../media/image237.png"/><Relationship Id="rId74" Type="http://schemas.openxmlformats.org/officeDocument/2006/relationships/customXml" Target="../ink/ink37.xml"/><Relationship Id="rId377" Type="http://schemas.openxmlformats.org/officeDocument/2006/relationships/image" Target="../media/image209.png"/><Relationship Id="rId500" Type="http://schemas.openxmlformats.org/officeDocument/2006/relationships/customXml" Target="../ink/ink250.xml"/><Relationship Id="rId5" Type="http://schemas.openxmlformats.org/officeDocument/2006/relationships/image" Target="../media/image22.png"/><Relationship Id="rId237" Type="http://schemas.openxmlformats.org/officeDocument/2006/relationships/image" Target="../media/image139.png"/><Relationship Id="rId444" Type="http://schemas.openxmlformats.org/officeDocument/2006/relationships/customXml" Target="../ink/ink22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svg"/><Relationship Id="rId3" Type="http://schemas.openxmlformats.org/officeDocument/2006/relationships/image" Target="../media/image292.svg"/><Relationship Id="rId7" Type="http://schemas.openxmlformats.org/officeDocument/2006/relationships/image" Target="../media/image29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5.svg"/><Relationship Id="rId5" Type="http://schemas.openxmlformats.org/officeDocument/2006/relationships/image" Target="../media/image294.svg"/><Relationship Id="rId4" Type="http://schemas.openxmlformats.org/officeDocument/2006/relationships/image" Target="../media/image293.png"/><Relationship Id="rId9" Type="http://schemas.openxmlformats.org/officeDocument/2006/relationships/image" Target="../media/image298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svg"/><Relationship Id="rId3" Type="http://schemas.openxmlformats.org/officeDocument/2006/relationships/image" Target="../media/image291.png"/><Relationship Id="rId7" Type="http://schemas.openxmlformats.org/officeDocument/2006/relationships/image" Target="../media/image30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0.svg"/><Relationship Id="rId5" Type="http://schemas.openxmlformats.org/officeDocument/2006/relationships/image" Target="../media/image299.png"/><Relationship Id="rId4" Type="http://schemas.openxmlformats.org/officeDocument/2006/relationships/image" Target="../media/image29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7.xml"/><Relationship Id="rId299" Type="http://schemas.openxmlformats.org/officeDocument/2006/relationships/customXml" Target="../ink/ink418.xml"/><Relationship Id="rId21" Type="http://schemas.openxmlformats.org/officeDocument/2006/relationships/customXml" Target="../ink/ink279.xml"/><Relationship Id="rId63" Type="http://schemas.openxmlformats.org/officeDocument/2006/relationships/customXml" Target="../ink/ink300.xml"/><Relationship Id="rId159" Type="http://schemas.openxmlformats.org/officeDocument/2006/relationships/customXml" Target="../ink/ink348.xml"/><Relationship Id="rId324" Type="http://schemas.openxmlformats.org/officeDocument/2006/relationships/image" Target="../media/image462.png"/><Relationship Id="rId170" Type="http://schemas.openxmlformats.org/officeDocument/2006/relationships/image" Target="../media/image385.png"/><Relationship Id="rId226" Type="http://schemas.openxmlformats.org/officeDocument/2006/relationships/image" Target="../media/image413.png"/><Relationship Id="rId268" Type="http://schemas.openxmlformats.org/officeDocument/2006/relationships/image" Target="../media/image434.png"/><Relationship Id="rId32" Type="http://schemas.openxmlformats.org/officeDocument/2006/relationships/image" Target="../media/image316.png"/><Relationship Id="rId74" Type="http://schemas.openxmlformats.org/officeDocument/2006/relationships/image" Target="../media/image337.png"/><Relationship Id="rId128" Type="http://schemas.openxmlformats.org/officeDocument/2006/relationships/image" Target="../media/image364.png"/><Relationship Id="rId335" Type="http://schemas.openxmlformats.org/officeDocument/2006/relationships/customXml" Target="../ink/ink436.xml"/><Relationship Id="rId5" Type="http://schemas.openxmlformats.org/officeDocument/2006/relationships/customXml" Target="../ink/ink271.xml"/><Relationship Id="rId181" Type="http://schemas.openxmlformats.org/officeDocument/2006/relationships/customXml" Target="../ink/ink359.xml"/><Relationship Id="rId237" Type="http://schemas.openxmlformats.org/officeDocument/2006/relationships/customXml" Target="../ink/ink387.xml"/><Relationship Id="rId279" Type="http://schemas.openxmlformats.org/officeDocument/2006/relationships/customXml" Target="../ink/ink408.xml"/><Relationship Id="rId43" Type="http://schemas.openxmlformats.org/officeDocument/2006/relationships/customXml" Target="../ink/ink290.xml"/><Relationship Id="rId139" Type="http://schemas.openxmlformats.org/officeDocument/2006/relationships/customXml" Target="../ink/ink338.xml"/><Relationship Id="rId290" Type="http://schemas.openxmlformats.org/officeDocument/2006/relationships/image" Target="../media/image445.png"/><Relationship Id="rId304" Type="http://schemas.openxmlformats.org/officeDocument/2006/relationships/image" Target="../media/image452.png"/><Relationship Id="rId85" Type="http://schemas.openxmlformats.org/officeDocument/2006/relationships/customXml" Target="../ink/ink311.xml"/><Relationship Id="rId150" Type="http://schemas.openxmlformats.org/officeDocument/2006/relationships/image" Target="../media/image375.png"/><Relationship Id="rId192" Type="http://schemas.openxmlformats.org/officeDocument/2006/relationships/image" Target="../media/image396.png"/><Relationship Id="rId206" Type="http://schemas.openxmlformats.org/officeDocument/2006/relationships/image" Target="../media/image403.png"/><Relationship Id="rId248" Type="http://schemas.openxmlformats.org/officeDocument/2006/relationships/image" Target="../media/image424.png"/><Relationship Id="rId12" Type="http://schemas.openxmlformats.org/officeDocument/2006/relationships/image" Target="../media/image306.png"/><Relationship Id="rId108" Type="http://schemas.openxmlformats.org/officeDocument/2006/relationships/image" Target="../media/image354.png"/><Relationship Id="rId315" Type="http://schemas.openxmlformats.org/officeDocument/2006/relationships/customXml" Target="../ink/ink426.xml"/><Relationship Id="rId54" Type="http://schemas.openxmlformats.org/officeDocument/2006/relationships/image" Target="../media/image327.png"/><Relationship Id="rId96" Type="http://schemas.openxmlformats.org/officeDocument/2006/relationships/image" Target="../media/image348.png"/><Relationship Id="rId161" Type="http://schemas.openxmlformats.org/officeDocument/2006/relationships/customXml" Target="../ink/ink349.xml"/><Relationship Id="rId217" Type="http://schemas.openxmlformats.org/officeDocument/2006/relationships/customXml" Target="../ink/ink377.xml"/><Relationship Id="rId259" Type="http://schemas.openxmlformats.org/officeDocument/2006/relationships/customXml" Target="../ink/ink398.xml"/><Relationship Id="rId23" Type="http://schemas.openxmlformats.org/officeDocument/2006/relationships/customXml" Target="../ink/ink280.xml"/><Relationship Id="rId119" Type="http://schemas.openxmlformats.org/officeDocument/2006/relationships/customXml" Target="../ink/ink328.xml"/><Relationship Id="rId270" Type="http://schemas.openxmlformats.org/officeDocument/2006/relationships/image" Target="../media/image435.png"/><Relationship Id="rId326" Type="http://schemas.openxmlformats.org/officeDocument/2006/relationships/image" Target="../media/image463.png"/><Relationship Id="rId65" Type="http://schemas.openxmlformats.org/officeDocument/2006/relationships/customXml" Target="../ink/ink301.xml"/><Relationship Id="rId130" Type="http://schemas.openxmlformats.org/officeDocument/2006/relationships/image" Target="../media/image365.png"/><Relationship Id="rId172" Type="http://schemas.openxmlformats.org/officeDocument/2006/relationships/image" Target="../media/image386.png"/><Relationship Id="rId228" Type="http://schemas.openxmlformats.org/officeDocument/2006/relationships/image" Target="../media/image414.png"/><Relationship Id="rId281" Type="http://schemas.openxmlformats.org/officeDocument/2006/relationships/customXml" Target="../ink/ink409.xml"/><Relationship Id="rId337" Type="http://schemas.openxmlformats.org/officeDocument/2006/relationships/customXml" Target="../ink/ink437.xml"/><Relationship Id="rId34" Type="http://schemas.openxmlformats.org/officeDocument/2006/relationships/image" Target="../media/image317.png"/><Relationship Id="rId76" Type="http://schemas.openxmlformats.org/officeDocument/2006/relationships/image" Target="../media/image338.png"/><Relationship Id="rId141" Type="http://schemas.openxmlformats.org/officeDocument/2006/relationships/customXml" Target="../ink/ink339.xml"/><Relationship Id="rId7" Type="http://schemas.openxmlformats.org/officeDocument/2006/relationships/customXml" Target="../ink/ink272.xml"/><Relationship Id="rId183" Type="http://schemas.openxmlformats.org/officeDocument/2006/relationships/customXml" Target="../ink/ink360.xml"/><Relationship Id="rId239" Type="http://schemas.openxmlformats.org/officeDocument/2006/relationships/customXml" Target="../ink/ink388.xml"/><Relationship Id="rId250" Type="http://schemas.openxmlformats.org/officeDocument/2006/relationships/image" Target="../media/image425.png"/><Relationship Id="rId292" Type="http://schemas.openxmlformats.org/officeDocument/2006/relationships/image" Target="../media/image446.png"/><Relationship Id="rId306" Type="http://schemas.openxmlformats.org/officeDocument/2006/relationships/image" Target="../media/image453.png"/><Relationship Id="rId45" Type="http://schemas.openxmlformats.org/officeDocument/2006/relationships/customXml" Target="../ink/ink291.xml"/><Relationship Id="rId87" Type="http://schemas.openxmlformats.org/officeDocument/2006/relationships/customXml" Target="../ink/ink312.xml"/><Relationship Id="rId110" Type="http://schemas.openxmlformats.org/officeDocument/2006/relationships/image" Target="../media/image355.png"/><Relationship Id="rId152" Type="http://schemas.openxmlformats.org/officeDocument/2006/relationships/image" Target="../media/image376.png"/><Relationship Id="rId173" Type="http://schemas.openxmlformats.org/officeDocument/2006/relationships/customXml" Target="../ink/ink355.xml"/><Relationship Id="rId194" Type="http://schemas.openxmlformats.org/officeDocument/2006/relationships/image" Target="../media/image397.png"/><Relationship Id="rId208" Type="http://schemas.openxmlformats.org/officeDocument/2006/relationships/image" Target="../media/image404.png"/><Relationship Id="rId229" Type="http://schemas.openxmlformats.org/officeDocument/2006/relationships/customXml" Target="../ink/ink383.xml"/><Relationship Id="rId240" Type="http://schemas.openxmlformats.org/officeDocument/2006/relationships/image" Target="../media/image420.png"/><Relationship Id="rId261" Type="http://schemas.openxmlformats.org/officeDocument/2006/relationships/customXml" Target="../ink/ink399.xml"/><Relationship Id="rId14" Type="http://schemas.openxmlformats.org/officeDocument/2006/relationships/image" Target="../media/image307.png"/><Relationship Id="rId35" Type="http://schemas.openxmlformats.org/officeDocument/2006/relationships/customXml" Target="../ink/ink286.xml"/><Relationship Id="rId56" Type="http://schemas.openxmlformats.org/officeDocument/2006/relationships/image" Target="../media/image328.png"/><Relationship Id="rId77" Type="http://schemas.openxmlformats.org/officeDocument/2006/relationships/customXml" Target="../ink/ink307.xml"/><Relationship Id="rId100" Type="http://schemas.openxmlformats.org/officeDocument/2006/relationships/image" Target="../media/image350.png"/><Relationship Id="rId282" Type="http://schemas.openxmlformats.org/officeDocument/2006/relationships/image" Target="../media/image441.png"/><Relationship Id="rId317" Type="http://schemas.openxmlformats.org/officeDocument/2006/relationships/customXml" Target="../ink/ink427.xml"/><Relationship Id="rId338" Type="http://schemas.openxmlformats.org/officeDocument/2006/relationships/image" Target="../media/image469.png"/><Relationship Id="rId8" Type="http://schemas.openxmlformats.org/officeDocument/2006/relationships/image" Target="../media/image304.png"/><Relationship Id="rId98" Type="http://schemas.openxmlformats.org/officeDocument/2006/relationships/image" Target="../media/image349.png"/><Relationship Id="rId121" Type="http://schemas.openxmlformats.org/officeDocument/2006/relationships/customXml" Target="../ink/ink329.xml"/><Relationship Id="rId142" Type="http://schemas.openxmlformats.org/officeDocument/2006/relationships/image" Target="../media/image371.png"/><Relationship Id="rId163" Type="http://schemas.openxmlformats.org/officeDocument/2006/relationships/customXml" Target="../ink/ink350.xml"/><Relationship Id="rId184" Type="http://schemas.openxmlformats.org/officeDocument/2006/relationships/image" Target="../media/image392.png"/><Relationship Id="rId219" Type="http://schemas.openxmlformats.org/officeDocument/2006/relationships/customXml" Target="../ink/ink378.xml"/><Relationship Id="rId230" Type="http://schemas.openxmlformats.org/officeDocument/2006/relationships/image" Target="../media/image415.png"/><Relationship Id="rId251" Type="http://schemas.openxmlformats.org/officeDocument/2006/relationships/customXml" Target="../ink/ink394.xml"/><Relationship Id="rId25" Type="http://schemas.openxmlformats.org/officeDocument/2006/relationships/customXml" Target="../ink/ink281.xml"/><Relationship Id="rId46" Type="http://schemas.openxmlformats.org/officeDocument/2006/relationships/image" Target="../media/image323.png"/><Relationship Id="rId67" Type="http://schemas.openxmlformats.org/officeDocument/2006/relationships/customXml" Target="../ink/ink302.xml"/><Relationship Id="rId272" Type="http://schemas.openxmlformats.org/officeDocument/2006/relationships/image" Target="../media/image436.png"/><Relationship Id="rId293" Type="http://schemas.openxmlformats.org/officeDocument/2006/relationships/customXml" Target="../ink/ink415.xml"/><Relationship Id="rId307" Type="http://schemas.openxmlformats.org/officeDocument/2006/relationships/customXml" Target="../ink/ink422.xml"/><Relationship Id="rId328" Type="http://schemas.openxmlformats.org/officeDocument/2006/relationships/image" Target="../media/image464.png"/><Relationship Id="rId88" Type="http://schemas.openxmlformats.org/officeDocument/2006/relationships/image" Target="../media/image344.png"/><Relationship Id="rId111" Type="http://schemas.openxmlformats.org/officeDocument/2006/relationships/customXml" Target="../ink/ink324.xml"/><Relationship Id="rId132" Type="http://schemas.openxmlformats.org/officeDocument/2006/relationships/image" Target="../media/image366.png"/><Relationship Id="rId153" Type="http://schemas.openxmlformats.org/officeDocument/2006/relationships/customXml" Target="../ink/ink345.xml"/><Relationship Id="rId174" Type="http://schemas.openxmlformats.org/officeDocument/2006/relationships/image" Target="../media/image387.png"/><Relationship Id="rId195" Type="http://schemas.openxmlformats.org/officeDocument/2006/relationships/customXml" Target="../ink/ink366.xml"/><Relationship Id="rId209" Type="http://schemas.openxmlformats.org/officeDocument/2006/relationships/customXml" Target="../ink/ink373.xml"/><Relationship Id="rId220" Type="http://schemas.openxmlformats.org/officeDocument/2006/relationships/image" Target="../media/image410.png"/><Relationship Id="rId241" Type="http://schemas.openxmlformats.org/officeDocument/2006/relationships/customXml" Target="../ink/ink389.xml"/><Relationship Id="rId15" Type="http://schemas.openxmlformats.org/officeDocument/2006/relationships/customXml" Target="../ink/ink276.xml"/><Relationship Id="rId36" Type="http://schemas.openxmlformats.org/officeDocument/2006/relationships/image" Target="../media/image318.png"/><Relationship Id="rId57" Type="http://schemas.openxmlformats.org/officeDocument/2006/relationships/customXml" Target="../ink/ink297.xml"/><Relationship Id="rId262" Type="http://schemas.openxmlformats.org/officeDocument/2006/relationships/image" Target="../media/image431.png"/><Relationship Id="rId283" Type="http://schemas.openxmlformats.org/officeDocument/2006/relationships/customXml" Target="../ink/ink410.xml"/><Relationship Id="rId318" Type="http://schemas.openxmlformats.org/officeDocument/2006/relationships/image" Target="../media/image459.png"/><Relationship Id="rId78" Type="http://schemas.openxmlformats.org/officeDocument/2006/relationships/image" Target="../media/image339.png"/><Relationship Id="rId99" Type="http://schemas.openxmlformats.org/officeDocument/2006/relationships/customXml" Target="../ink/ink318.xml"/><Relationship Id="rId101" Type="http://schemas.openxmlformats.org/officeDocument/2006/relationships/customXml" Target="../ink/ink319.xml"/><Relationship Id="rId122" Type="http://schemas.openxmlformats.org/officeDocument/2006/relationships/image" Target="../media/image361.png"/><Relationship Id="rId143" Type="http://schemas.openxmlformats.org/officeDocument/2006/relationships/customXml" Target="../ink/ink340.xml"/><Relationship Id="rId164" Type="http://schemas.openxmlformats.org/officeDocument/2006/relationships/image" Target="../media/image382.png"/><Relationship Id="rId185" Type="http://schemas.openxmlformats.org/officeDocument/2006/relationships/customXml" Target="../ink/ink361.xml"/><Relationship Id="rId9" Type="http://schemas.openxmlformats.org/officeDocument/2006/relationships/customXml" Target="../ink/ink273.xml"/><Relationship Id="rId210" Type="http://schemas.openxmlformats.org/officeDocument/2006/relationships/image" Target="../media/image405.png"/><Relationship Id="rId26" Type="http://schemas.openxmlformats.org/officeDocument/2006/relationships/image" Target="../media/image313.png"/><Relationship Id="rId231" Type="http://schemas.openxmlformats.org/officeDocument/2006/relationships/customXml" Target="../ink/ink384.xml"/><Relationship Id="rId252" Type="http://schemas.openxmlformats.org/officeDocument/2006/relationships/image" Target="../media/image426.png"/><Relationship Id="rId273" Type="http://schemas.openxmlformats.org/officeDocument/2006/relationships/customXml" Target="../ink/ink405.xml"/><Relationship Id="rId294" Type="http://schemas.openxmlformats.org/officeDocument/2006/relationships/image" Target="../media/image447.png"/><Relationship Id="rId308" Type="http://schemas.openxmlformats.org/officeDocument/2006/relationships/image" Target="../media/image454.png"/><Relationship Id="rId329" Type="http://schemas.openxmlformats.org/officeDocument/2006/relationships/customXml" Target="../ink/ink433.xml"/><Relationship Id="rId47" Type="http://schemas.openxmlformats.org/officeDocument/2006/relationships/customXml" Target="../ink/ink292.xml"/><Relationship Id="rId68" Type="http://schemas.openxmlformats.org/officeDocument/2006/relationships/image" Target="../media/image334.png"/><Relationship Id="rId89" Type="http://schemas.openxmlformats.org/officeDocument/2006/relationships/customXml" Target="../ink/ink313.xml"/><Relationship Id="rId112" Type="http://schemas.openxmlformats.org/officeDocument/2006/relationships/image" Target="../media/image356.png"/><Relationship Id="rId133" Type="http://schemas.openxmlformats.org/officeDocument/2006/relationships/customXml" Target="../ink/ink335.xml"/><Relationship Id="rId154" Type="http://schemas.openxmlformats.org/officeDocument/2006/relationships/image" Target="../media/image377.png"/><Relationship Id="rId175" Type="http://schemas.openxmlformats.org/officeDocument/2006/relationships/customXml" Target="../ink/ink356.xml"/><Relationship Id="rId196" Type="http://schemas.openxmlformats.org/officeDocument/2006/relationships/image" Target="../media/image398.png"/><Relationship Id="rId200" Type="http://schemas.openxmlformats.org/officeDocument/2006/relationships/image" Target="../media/image400.png"/><Relationship Id="rId16" Type="http://schemas.openxmlformats.org/officeDocument/2006/relationships/image" Target="../media/image308.png"/><Relationship Id="rId221" Type="http://schemas.openxmlformats.org/officeDocument/2006/relationships/customXml" Target="../ink/ink379.xml"/><Relationship Id="rId242" Type="http://schemas.openxmlformats.org/officeDocument/2006/relationships/image" Target="../media/image421.png"/><Relationship Id="rId263" Type="http://schemas.openxmlformats.org/officeDocument/2006/relationships/customXml" Target="../ink/ink400.xml"/><Relationship Id="rId284" Type="http://schemas.openxmlformats.org/officeDocument/2006/relationships/image" Target="../media/image442.png"/><Relationship Id="rId319" Type="http://schemas.openxmlformats.org/officeDocument/2006/relationships/customXml" Target="../ink/ink428.xml"/><Relationship Id="rId37" Type="http://schemas.openxmlformats.org/officeDocument/2006/relationships/customXml" Target="../ink/ink287.xml"/><Relationship Id="rId58" Type="http://schemas.openxmlformats.org/officeDocument/2006/relationships/image" Target="../media/image329.png"/><Relationship Id="rId79" Type="http://schemas.openxmlformats.org/officeDocument/2006/relationships/customXml" Target="../ink/ink308.xml"/><Relationship Id="rId102" Type="http://schemas.openxmlformats.org/officeDocument/2006/relationships/image" Target="../media/image351.png"/><Relationship Id="rId123" Type="http://schemas.openxmlformats.org/officeDocument/2006/relationships/customXml" Target="../ink/ink330.xml"/><Relationship Id="rId144" Type="http://schemas.openxmlformats.org/officeDocument/2006/relationships/image" Target="../media/image372.png"/><Relationship Id="rId330" Type="http://schemas.openxmlformats.org/officeDocument/2006/relationships/image" Target="../media/image465.png"/><Relationship Id="rId90" Type="http://schemas.openxmlformats.org/officeDocument/2006/relationships/image" Target="../media/image345.png"/><Relationship Id="rId165" Type="http://schemas.openxmlformats.org/officeDocument/2006/relationships/customXml" Target="../ink/ink351.xml"/><Relationship Id="rId186" Type="http://schemas.openxmlformats.org/officeDocument/2006/relationships/image" Target="../media/image393.png"/><Relationship Id="rId211" Type="http://schemas.openxmlformats.org/officeDocument/2006/relationships/customXml" Target="../ink/ink374.xml"/><Relationship Id="rId232" Type="http://schemas.openxmlformats.org/officeDocument/2006/relationships/image" Target="../media/image416.png"/><Relationship Id="rId253" Type="http://schemas.openxmlformats.org/officeDocument/2006/relationships/customXml" Target="../ink/ink395.xml"/><Relationship Id="rId274" Type="http://schemas.openxmlformats.org/officeDocument/2006/relationships/image" Target="../media/image437.png"/><Relationship Id="rId295" Type="http://schemas.openxmlformats.org/officeDocument/2006/relationships/customXml" Target="../ink/ink416.xml"/><Relationship Id="rId309" Type="http://schemas.openxmlformats.org/officeDocument/2006/relationships/customXml" Target="../ink/ink423.xml"/><Relationship Id="rId27" Type="http://schemas.openxmlformats.org/officeDocument/2006/relationships/customXml" Target="../ink/ink282.xml"/><Relationship Id="rId48" Type="http://schemas.openxmlformats.org/officeDocument/2006/relationships/image" Target="../media/image324.png"/><Relationship Id="rId69" Type="http://schemas.openxmlformats.org/officeDocument/2006/relationships/customXml" Target="../ink/ink303.xml"/><Relationship Id="rId113" Type="http://schemas.openxmlformats.org/officeDocument/2006/relationships/customXml" Target="../ink/ink325.xml"/><Relationship Id="rId134" Type="http://schemas.openxmlformats.org/officeDocument/2006/relationships/image" Target="../media/image367.png"/><Relationship Id="rId320" Type="http://schemas.openxmlformats.org/officeDocument/2006/relationships/image" Target="../media/image460.png"/><Relationship Id="rId80" Type="http://schemas.openxmlformats.org/officeDocument/2006/relationships/image" Target="../media/image340.png"/><Relationship Id="rId155" Type="http://schemas.openxmlformats.org/officeDocument/2006/relationships/customXml" Target="../ink/ink346.xml"/><Relationship Id="rId176" Type="http://schemas.openxmlformats.org/officeDocument/2006/relationships/image" Target="../media/image388.png"/><Relationship Id="rId197" Type="http://schemas.openxmlformats.org/officeDocument/2006/relationships/customXml" Target="../ink/ink367.xml"/><Relationship Id="rId201" Type="http://schemas.openxmlformats.org/officeDocument/2006/relationships/customXml" Target="../ink/ink369.xml"/><Relationship Id="rId222" Type="http://schemas.openxmlformats.org/officeDocument/2006/relationships/image" Target="../media/image411.png"/><Relationship Id="rId243" Type="http://schemas.openxmlformats.org/officeDocument/2006/relationships/customXml" Target="../ink/ink390.xml"/><Relationship Id="rId264" Type="http://schemas.openxmlformats.org/officeDocument/2006/relationships/image" Target="../media/image432.png"/><Relationship Id="rId285" Type="http://schemas.openxmlformats.org/officeDocument/2006/relationships/customXml" Target="../ink/ink411.xml"/><Relationship Id="rId17" Type="http://schemas.openxmlformats.org/officeDocument/2006/relationships/customXml" Target="../ink/ink277.xml"/><Relationship Id="rId38" Type="http://schemas.openxmlformats.org/officeDocument/2006/relationships/image" Target="../media/image319.png"/><Relationship Id="rId59" Type="http://schemas.openxmlformats.org/officeDocument/2006/relationships/customXml" Target="../ink/ink298.xml"/><Relationship Id="rId103" Type="http://schemas.openxmlformats.org/officeDocument/2006/relationships/customXml" Target="../ink/ink320.xml"/><Relationship Id="rId124" Type="http://schemas.openxmlformats.org/officeDocument/2006/relationships/image" Target="../media/image362.png"/><Relationship Id="rId310" Type="http://schemas.openxmlformats.org/officeDocument/2006/relationships/image" Target="../media/image455.png"/><Relationship Id="rId70" Type="http://schemas.openxmlformats.org/officeDocument/2006/relationships/image" Target="../media/image335.png"/><Relationship Id="rId91" Type="http://schemas.openxmlformats.org/officeDocument/2006/relationships/customXml" Target="../ink/ink314.xml"/><Relationship Id="rId145" Type="http://schemas.openxmlformats.org/officeDocument/2006/relationships/customXml" Target="../ink/ink341.xml"/><Relationship Id="rId166" Type="http://schemas.openxmlformats.org/officeDocument/2006/relationships/image" Target="../media/image383.png"/><Relationship Id="rId187" Type="http://schemas.openxmlformats.org/officeDocument/2006/relationships/customXml" Target="../ink/ink362.xml"/><Relationship Id="rId331" Type="http://schemas.openxmlformats.org/officeDocument/2006/relationships/customXml" Target="../ink/ink434.xml"/><Relationship Id="rId1" Type="http://schemas.openxmlformats.org/officeDocument/2006/relationships/slideLayout" Target="../slideLayouts/slideLayout3.xml"/><Relationship Id="rId212" Type="http://schemas.openxmlformats.org/officeDocument/2006/relationships/image" Target="../media/image406.png"/><Relationship Id="rId233" Type="http://schemas.openxmlformats.org/officeDocument/2006/relationships/customXml" Target="../ink/ink385.xml"/><Relationship Id="rId254" Type="http://schemas.openxmlformats.org/officeDocument/2006/relationships/image" Target="../media/image427.png"/><Relationship Id="rId28" Type="http://schemas.openxmlformats.org/officeDocument/2006/relationships/image" Target="../media/image314.png"/><Relationship Id="rId49" Type="http://schemas.openxmlformats.org/officeDocument/2006/relationships/customXml" Target="../ink/ink293.xml"/><Relationship Id="rId114" Type="http://schemas.openxmlformats.org/officeDocument/2006/relationships/image" Target="../media/image357.png"/><Relationship Id="rId275" Type="http://schemas.openxmlformats.org/officeDocument/2006/relationships/customXml" Target="../ink/ink406.xml"/><Relationship Id="rId296" Type="http://schemas.openxmlformats.org/officeDocument/2006/relationships/image" Target="../media/image448.png"/><Relationship Id="rId300" Type="http://schemas.openxmlformats.org/officeDocument/2006/relationships/image" Target="../media/image450.png"/><Relationship Id="rId60" Type="http://schemas.openxmlformats.org/officeDocument/2006/relationships/image" Target="../media/image330.png"/><Relationship Id="rId81" Type="http://schemas.openxmlformats.org/officeDocument/2006/relationships/customXml" Target="../ink/ink309.xml"/><Relationship Id="rId135" Type="http://schemas.openxmlformats.org/officeDocument/2006/relationships/customXml" Target="../ink/ink336.xml"/><Relationship Id="rId156" Type="http://schemas.openxmlformats.org/officeDocument/2006/relationships/image" Target="../media/image378.png"/><Relationship Id="rId177" Type="http://schemas.openxmlformats.org/officeDocument/2006/relationships/customXml" Target="../ink/ink357.xml"/><Relationship Id="rId198" Type="http://schemas.openxmlformats.org/officeDocument/2006/relationships/image" Target="../media/image399.png"/><Relationship Id="rId321" Type="http://schemas.openxmlformats.org/officeDocument/2006/relationships/customXml" Target="../ink/ink429.xml"/><Relationship Id="rId202" Type="http://schemas.openxmlformats.org/officeDocument/2006/relationships/image" Target="../media/image401.png"/><Relationship Id="rId223" Type="http://schemas.openxmlformats.org/officeDocument/2006/relationships/customXml" Target="../ink/ink380.xml"/><Relationship Id="rId244" Type="http://schemas.openxmlformats.org/officeDocument/2006/relationships/image" Target="../media/image422.png"/><Relationship Id="rId18" Type="http://schemas.openxmlformats.org/officeDocument/2006/relationships/image" Target="../media/image309.png"/><Relationship Id="rId39" Type="http://schemas.openxmlformats.org/officeDocument/2006/relationships/customXml" Target="../ink/ink288.xml"/><Relationship Id="rId265" Type="http://schemas.openxmlformats.org/officeDocument/2006/relationships/customXml" Target="../ink/ink401.xml"/><Relationship Id="rId286" Type="http://schemas.openxmlformats.org/officeDocument/2006/relationships/image" Target="../media/image443.png"/><Relationship Id="rId50" Type="http://schemas.openxmlformats.org/officeDocument/2006/relationships/image" Target="../media/image325.png"/><Relationship Id="rId104" Type="http://schemas.openxmlformats.org/officeDocument/2006/relationships/image" Target="../media/image352.png"/><Relationship Id="rId125" Type="http://schemas.openxmlformats.org/officeDocument/2006/relationships/customXml" Target="../ink/ink331.xml"/><Relationship Id="rId146" Type="http://schemas.openxmlformats.org/officeDocument/2006/relationships/image" Target="../media/image373.png"/><Relationship Id="rId167" Type="http://schemas.openxmlformats.org/officeDocument/2006/relationships/customXml" Target="../ink/ink352.xml"/><Relationship Id="rId188" Type="http://schemas.openxmlformats.org/officeDocument/2006/relationships/image" Target="../media/image394.png"/><Relationship Id="rId311" Type="http://schemas.openxmlformats.org/officeDocument/2006/relationships/customXml" Target="../ink/ink424.xml"/><Relationship Id="rId332" Type="http://schemas.openxmlformats.org/officeDocument/2006/relationships/image" Target="../media/image466.png"/><Relationship Id="rId71" Type="http://schemas.openxmlformats.org/officeDocument/2006/relationships/customXml" Target="../ink/ink304.xml"/><Relationship Id="rId92" Type="http://schemas.openxmlformats.org/officeDocument/2006/relationships/image" Target="../media/image346.png"/><Relationship Id="rId213" Type="http://schemas.openxmlformats.org/officeDocument/2006/relationships/customXml" Target="../ink/ink375.xml"/><Relationship Id="rId234" Type="http://schemas.openxmlformats.org/officeDocument/2006/relationships/image" Target="../media/image417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83.xml"/><Relationship Id="rId255" Type="http://schemas.openxmlformats.org/officeDocument/2006/relationships/customXml" Target="../ink/ink396.xml"/><Relationship Id="rId276" Type="http://schemas.openxmlformats.org/officeDocument/2006/relationships/image" Target="../media/image438.png"/><Relationship Id="rId297" Type="http://schemas.openxmlformats.org/officeDocument/2006/relationships/customXml" Target="../ink/ink417.xml"/><Relationship Id="rId40" Type="http://schemas.openxmlformats.org/officeDocument/2006/relationships/image" Target="../media/image320.png"/><Relationship Id="rId115" Type="http://schemas.openxmlformats.org/officeDocument/2006/relationships/customXml" Target="../ink/ink326.xml"/><Relationship Id="rId136" Type="http://schemas.openxmlformats.org/officeDocument/2006/relationships/image" Target="../media/image368.png"/><Relationship Id="rId157" Type="http://schemas.openxmlformats.org/officeDocument/2006/relationships/customXml" Target="../ink/ink347.xml"/><Relationship Id="rId178" Type="http://schemas.openxmlformats.org/officeDocument/2006/relationships/image" Target="../media/image389.png"/><Relationship Id="rId301" Type="http://schemas.openxmlformats.org/officeDocument/2006/relationships/customXml" Target="../ink/ink419.xml"/><Relationship Id="rId322" Type="http://schemas.openxmlformats.org/officeDocument/2006/relationships/image" Target="../media/image461.png"/><Relationship Id="rId61" Type="http://schemas.openxmlformats.org/officeDocument/2006/relationships/customXml" Target="../ink/ink299.xml"/><Relationship Id="rId82" Type="http://schemas.openxmlformats.org/officeDocument/2006/relationships/image" Target="../media/image341.png"/><Relationship Id="rId199" Type="http://schemas.openxmlformats.org/officeDocument/2006/relationships/customXml" Target="../ink/ink368.xml"/><Relationship Id="rId203" Type="http://schemas.openxmlformats.org/officeDocument/2006/relationships/customXml" Target="../ink/ink370.xml"/><Relationship Id="rId19" Type="http://schemas.openxmlformats.org/officeDocument/2006/relationships/customXml" Target="../ink/ink278.xml"/><Relationship Id="rId224" Type="http://schemas.openxmlformats.org/officeDocument/2006/relationships/image" Target="../media/image412.png"/><Relationship Id="rId245" Type="http://schemas.openxmlformats.org/officeDocument/2006/relationships/customXml" Target="../ink/ink391.xml"/><Relationship Id="rId266" Type="http://schemas.openxmlformats.org/officeDocument/2006/relationships/image" Target="../media/image433.png"/><Relationship Id="rId287" Type="http://schemas.openxmlformats.org/officeDocument/2006/relationships/customXml" Target="../ink/ink412.xml"/><Relationship Id="rId30" Type="http://schemas.openxmlformats.org/officeDocument/2006/relationships/image" Target="../media/image315.png"/><Relationship Id="rId105" Type="http://schemas.openxmlformats.org/officeDocument/2006/relationships/customXml" Target="../ink/ink321.xml"/><Relationship Id="rId126" Type="http://schemas.openxmlformats.org/officeDocument/2006/relationships/image" Target="../media/image363.png"/><Relationship Id="rId147" Type="http://schemas.openxmlformats.org/officeDocument/2006/relationships/customXml" Target="../ink/ink342.xml"/><Relationship Id="rId168" Type="http://schemas.openxmlformats.org/officeDocument/2006/relationships/image" Target="../media/image384.png"/><Relationship Id="rId312" Type="http://schemas.openxmlformats.org/officeDocument/2006/relationships/image" Target="../media/image456.png"/><Relationship Id="rId333" Type="http://schemas.openxmlformats.org/officeDocument/2006/relationships/customXml" Target="../ink/ink435.xml"/><Relationship Id="rId51" Type="http://schemas.openxmlformats.org/officeDocument/2006/relationships/customXml" Target="../ink/ink294.xml"/><Relationship Id="rId72" Type="http://schemas.openxmlformats.org/officeDocument/2006/relationships/image" Target="../media/image336.png"/><Relationship Id="rId93" Type="http://schemas.openxmlformats.org/officeDocument/2006/relationships/customXml" Target="../ink/ink315.xml"/><Relationship Id="rId189" Type="http://schemas.openxmlformats.org/officeDocument/2006/relationships/customXml" Target="../ink/ink363.xml"/><Relationship Id="rId3" Type="http://schemas.openxmlformats.org/officeDocument/2006/relationships/customXml" Target="../ink/ink270.xml"/><Relationship Id="rId214" Type="http://schemas.openxmlformats.org/officeDocument/2006/relationships/image" Target="../media/image407.png"/><Relationship Id="rId235" Type="http://schemas.openxmlformats.org/officeDocument/2006/relationships/customXml" Target="../ink/ink386.xml"/><Relationship Id="rId256" Type="http://schemas.openxmlformats.org/officeDocument/2006/relationships/image" Target="../media/image428.png"/><Relationship Id="rId277" Type="http://schemas.openxmlformats.org/officeDocument/2006/relationships/customXml" Target="../ink/ink407.xml"/><Relationship Id="rId298" Type="http://schemas.openxmlformats.org/officeDocument/2006/relationships/image" Target="../media/image449.png"/><Relationship Id="rId116" Type="http://schemas.openxmlformats.org/officeDocument/2006/relationships/image" Target="../media/image358.png"/><Relationship Id="rId137" Type="http://schemas.openxmlformats.org/officeDocument/2006/relationships/customXml" Target="../ink/ink337.xml"/><Relationship Id="rId158" Type="http://schemas.openxmlformats.org/officeDocument/2006/relationships/image" Target="../media/image379.png"/><Relationship Id="rId302" Type="http://schemas.openxmlformats.org/officeDocument/2006/relationships/image" Target="../media/image451.png"/><Relationship Id="rId323" Type="http://schemas.openxmlformats.org/officeDocument/2006/relationships/customXml" Target="../ink/ink430.xml"/><Relationship Id="rId20" Type="http://schemas.openxmlformats.org/officeDocument/2006/relationships/image" Target="../media/image310.png"/><Relationship Id="rId41" Type="http://schemas.openxmlformats.org/officeDocument/2006/relationships/customXml" Target="../ink/ink289.xml"/><Relationship Id="rId62" Type="http://schemas.openxmlformats.org/officeDocument/2006/relationships/image" Target="../media/image331.png"/><Relationship Id="rId83" Type="http://schemas.openxmlformats.org/officeDocument/2006/relationships/customXml" Target="../ink/ink310.xml"/><Relationship Id="rId179" Type="http://schemas.openxmlformats.org/officeDocument/2006/relationships/customXml" Target="../ink/ink358.xml"/><Relationship Id="rId190" Type="http://schemas.openxmlformats.org/officeDocument/2006/relationships/image" Target="../media/image395.png"/><Relationship Id="rId204" Type="http://schemas.openxmlformats.org/officeDocument/2006/relationships/image" Target="../media/image402.png"/><Relationship Id="rId225" Type="http://schemas.openxmlformats.org/officeDocument/2006/relationships/customXml" Target="../ink/ink381.xml"/><Relationship Id="rId246" Type="http://schemas.openxmlformats.org/officeDocument/2006/relationships/image" Target="../media/image423.png"/><Relationship Id="rId267" Type="http://schemas.openxmlformats.org/officeDocument/2006/relationships/customXml" Target="../ink/ink402.xml"/><Relationship Id="rId288" Type="http://schemas.openxmlformats.org/officeDocument/2006/relationships/image" Target="../media/image444.png"/><Relationship Id="rId106" Type="http://schemas.openxmlformats.org/officeDocument/2006/relationships/image" Target="../media/image353.png"/><Relationship Id="rId127" Type="http://schemas.openxmlformats.org/officeDocument/2006/relationships/customXml" Target="../ink/ink332.xml"/><Relationship Id="rId313" Type="http://schemas.openxmlformats.org/officeDocument/2006/relationships/customXml" Target="../ink/ink425.xml"/><Relationship Id="rId10" Type="http://schemas.openxmlformats.org/officeDocument/2006/relationships/image" Target="../media/image305.png"/><Relationship Id="rId31" Type="http://schemas.openxmlformats.org/officeDocument/2006/relationships/customXml" Target="../ink/ink284.xml"/><Relationship Id="rId52" Type="http://schemas.openxmlformats.org/officeDocument/2006/relationships/image" Target="../media/image326.png"/><Relationship Id="rId73" Type="http://schemas.openxmlformats.org/officeDocument/2006/relationships/customXml" Target="../ink/ink305.xml"/><Relationship Id="rId94" Type="http://schemas.openxmlformats.org/officeDocument/2006/relationships/image" Target="../media/image347.png"/><Relationship Id="rId148" Type="http://schemas.openxmlformats.org/officeDocument/2006/relationships/image" Target="../media/image374.png"/><Relationship Id="rId169" Type="http://schemas.openxmlformats.org/officeDocument/2006/relationships/customXml" Target="../ink/ink353.xml"/><Relationship Id="rId334" Type="http://schemas.openxmlformats.org/officeDocument/2006/relationships/image" Target="../media/image467.png"/><Relationship Id="rId4" Type="http://schemas.openxmlformats.org/officeDocument/2006/relationships/image" Target="../media/image302.png"/><Relationship Id="rId180" Type="http://schemas.openxmlformats.org/officeDocument/2006/relationships/image" Target="../media/image390.png"/><Relationship Id="rId215" Type="http://schemas.openxmlformats.org/officeDocument/2006/relationships/customXml" Target="../ink/ink376.xml"/><Relationship Id="rId236" Type="http://schemas.openxmlformats.org/officeDocument/2006/relationships/image" Target="../media/image418.png"/><Relationship Id="rId257" Type="http://schemas.openxmlformats.org/officeDocument/2006/relationships/customXml" Target="../ink/ink397.xml"/><Relationship Id="rId278" Type="http://schemas.openxmlformats.org/officeDocument/2006/relationships/image" Target="../media/image439.png"/><Relationship Id="rId303" Type="http://schemas.openxmlformats.org/officeDocument/2006/relationships/customXml" Target="../ink/ink420.xml"/><Relationship Id="rId42" Type="http://schemas.openxmlformats.org/officeDocument/2006/relationships/image" Target="../media/image321.png"/><Relationship Id="rId84" Type="http://schemas.openxmlformats.org/officeDocument/2006/relationships/image" Target="../media/image342.png"/><Relationship Id="rId138" Type="http://schemas.openxmlformats.org/officeDocument/2006/relationships/image" Target="../media/image369.png"/><Relationship Id="rId191" Type="http://schemas.openxmlformats.org/officeDocument/2006/relationships/customXml" Target="../ink/ink364.xml"/><Relationship Id="rId205" Type="http://schemas.openxmlformats.org/officeDocument/2006/relationships/customXml" Target="../ink/ink371.xml"/><Relationship Id="rId247" Type="http://schemas.openxmlformats.org/officeDocument/2006/relationships/customXml" Target="../ink/ink392.xml"/><Relationship Id="rId107" Type="http://schemas.openxmlformats.org/officeDocument/2006/relationships/customXml" Target="../ink/ink322.xml"/><Relationship Id="rId289" Type="http://schemas.openxmlformats.org/officeDocument/2006/relationships/customXml" Target="../ink/ink413.xml"/><Relationship Id="rId11" Type="http://schemas.openxmlformats.org/officeDocument/2006/relationships/customXml" Target="../ink/ink274.xml"/><Relationship Id="rId53" Type="http://schemas.openxmlformats.org/officeDocument/2006/relationships/customXml" Target="../ink/ink295.xml"/><Relationship Id="rId149" Type="http://schemas.openxmlformats.org/officeDocument/2006/relationships/customXml" Target="../ink/ink343.xml"/><Relationship Id="rId314" Type="http://schemas.openxmlformats.org/officeDocument/2006/relationships/image" Target="../media/image457.png"/><Relationship Id="rId95" Type="http://schemas.openxmlformats.org/officeDocument/2006/relationships/customXml" Target="../ink/ink316.xml"/><Relationship Id="rId160" Type="http://schemas.openxmlformats.org/officeDocument/2006/relationships/image" Target="../media/image380.png"/><Relationship Id="rId216" Type="http://schemas.openxmlformats.org/officeDocument/2006/relationships/image" Target="../media/image408.png"/><Relationship Id="rId258" Type="http://schemas.openxmlformats.org/officeDocument/2006/relationships/image" Target="../media/image429.png"/><Relationship Id="rId22" Type="http://schemas.openxmlformats.org/officeDocument/2006/relationships/image" Target="../media/image311.png"/><Relationship Id="rId64" Type="http://schemas.openxmlformats.org/officeDocument/2006/relationships/image" Target="../media/image332.png"/><Relationship Id="rId118" Type="http://schemas.openxmlformats.org/officeDocument/2006/relationships/image" Target="../media/image359.png"/><Relationship Id="rId325" Type="http://schemas.openxmlformats.org/officeDocument/2006/relationships/customXml" Target="../ink/ink431.xml"/><Relationship Id="rId171" Type="http://schemas.openxmlformats.org/officeDocument/2006/relationships/customXml" Target="../ink/ink354.xml"/><Relationship Id="rId227" Type="http://schemas.openxmlformats.org/officeDocument/2006/relationships/customXml" Target="../ink/ink382.xml"/><Relationship Id="rId269" Type="http://schemas.openxmlformats.org/officeDocument/2006/relationships/customXml" Target="../ink/ink403.xml"/><Relationship Id="rId33" Type="http://schemas.openxmlformats.org/officeDocument/2006/relationships/customXml" Target="../ink/ink285.xml"/><Relationship Id="rId129" Type="http://schemas.openxmlformats.org/officeDocument/2006/relationships/customXml" Target="../ink/ink333.xml"/><Relationship Id="rId280" Type="http://schemas.openxmlformats.org/officeDocument/2006/relationships/image" Target="../media/image440.png"/><Relationship Id="rId336" Type="http://schemas.openxmlformats.org/officeDocument/2006/relationships/image" Target="../media/image468.png"/><Relationship Id="rId75" Type="http://schemas.openxmlformats.org/officeDocument/2006/relationships/customXml" Target="../ink/ink306.xml"/><Relationship Id="rId140" Type="http://schemas.openxmlformats.org/officeDocument/2006/relationships/image" Target="../media/image370.png"/><Relationship Id="rId182" Type="http://schemas.openxmlformats.org/officeDocument/2006/relationships/image" Target="../media/image391.png"/><Relationship Id="rId6" Type="http://schemas.openxmlformats.org/officeDocument/2006/relationships/image" Target="../media/image303.png"/><Relationship Id="rId238" Type="http://schemas.openxmlformats.org/officeDocument/2006/relationships/image" Target="../media/image419.png"/><Relationship Id="rId291" Type="http://schemas.openxmlformats.org/officeDocument/2006/relationships/customXml" Target="../ink/ink414.xml"/><Relationship Id="rId305" Type="http://schemas.openxmlformats.org/officeDocument/2006/relationships/customXml" Target="../ink/ink421.xml"/><Relationship Id="rId44" Type="http://schemas.openxmlformats.org/officeDocument/2006/relationships/image" Target="../media/image322.png"/><Relationship Id="rId86" Type="http://schemas.openxmlformats.org/officeDocument/2006/relationships/image" Target="../media/image343.png"/><Relationship Id="rId151" Type="http://schemas.openxmlformats.org/officeDocument/2006/relationships/customXml" Target="../ink/ink344.xml"/><Relationship Id="rId193" Type="http://schemas.openxmlformats.org/officeDocument/2006/relationships/customXml" Target="../ink/ink365.xml"/><Relationship Id="rId207" Type="http://schemas.openxmlformats.org/officeDocument/2006/relationships/customXml" Target="../ink/ink372.xml"/><Relationship Id="rId249" Type="http://schemas.openxmlformats.org/officeDocument/2006/relationships/customXml" Target="../ink/ink393.xml"/><Relationship Id="rId13" Type="http://schemas.openxmlformats.org/officeDocument/2006/relationships/customXml" Target="../ink/ink275.xml"/><Relationship Id="rId109" Type="http://schemas.openxmlformats.org/officeDocument/2006/relationships/customXml" Target="../ink/ink323.xml"/><Relationship Id="rId260" Type="http://schemas.openxmlformats.org/officeDocument/2006/relationships/image" Target="../media/image430.png"/><Relationship Id="rId316" Type="http://schemas.openxmlformats.org/officeDocument/2006/relationships/image" Target="../media/image458.png"/><Relationship Id="rId55" Type="http://schemas.openxmlformats.org/officeDocument/2006/relationships/customXml" Target="../ink/ink296.xml"/><Relationship Id="rId97" Type="http://schemas.openxmlformats.org/officeDocument/2006/relationships/customXml" Target="../ink/ink317.xml"/><Relationship Id="rId120" Type="http://schemas.openxmlformats.org/officeDocument/2006/relationships/image" Target="../media/image360.png"/><Relationship Id="rId162" Type="http://schemas.openxmlformats.org/officeDocument/2006/relationships/image" Target="../media/image381.png"/><Relationship Id="rId218" Type="http://schemas.openxmlformats.org/officeDocument/2006/relationships/image" Target="../media/image409.png"/><Relationship Id="rId271" Type="http://schemas.openxmlformats.org/officeDocument/2006/relationships/customXml" Target="../ink/ink404.xml"/><Relationship Id="rId24" Type="http://schemas.openxmlformats.org/officeDocument/2006/relationships/image" Target="../media/image312.png"/><Relationship Id="rId66" Type="http://schemas.openxmlformats.org/officeDocument/2006/relationships/image" Target="../media/image333.png"/><Relationship Id="rId131" Type="http://schemas.openxmlformats.org/officeDocument/2006/relationships/customXml" Target="../ink/ink334.xml"/><Relationship Id="rId327" Type="http://schemas.openxmlformats.org/officeDocument/2006/relationships/customXml" Target="../ink/ink432.xml"/></Relationships>
</file>

<file path=ppt/slides/_rels/slide7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27.png"/><Relationship Id="rId21" Type="http://schemas.openxmlformats.org/officeDocument/2006/relationships/image" Target="../media/image479.png"/><Relationship Id="rId42" Type="http://schemas.openxmlformats.org/officeDocument/2006/relationships/customXml" Target="../ink/ink458.xml"/><Relationship Id="rId63" Type="http://schemas.openxmlformats.org/officeDocument/2006/relationships/image" Target="../media/image500.png"/><Relationship Id="rId84" Type="http://schemas.openxmlformats.org/officeDocument/2006/relationships/customXml" Target="../ink/ink479.xml"/><Relationship Id="rId138" Type="http://schemas.openxmlformats.org/officeDocument/2006/relationships/customXml" Target="../ink/ink506.xml"/><Relationship Id="rId159" Type="http://schemas.openxmlformats.org/officeDocument/2006/relationships/image" Target="../media/image548.png"/><Relationship Id="rId170" Type="http://schemas.openxmlformats.org/officeDocument/2006/relationships/customXml" Target="../ink/ink522.xml"/><Relationship Id="rId191" Type="http://schemas.openxmlformats.org/officeDocument/2006/relationships/image" Target="../media/image564.png"/><Relationship Id="rId205" Type="http://schemas.openxmlformats.org/officeDocument/2006/relationships/image" Target="../media/image571.png"/><Relationship Id="rId226" Type="http://schemas.openxmlformats.org/officeDocument/2006/relationships/customXml" Target="../ink/ink550.xml"/><Relationship Id="rId247" Type="http://schemas.openxmlformats.org/officeDocument/2006/relationships/image" Target="../media/image592.png"/><Relationship Id="rId107" Type="http://schemas.openxmlformats.org/officeDocument/2006/relationships/image" Target="../media/image522.png"/><Relationship Id="rId11" Type="http://schemas.openxmlformats.org/officeDocument/2006/relationships/image" Target="../media/image474.png"/><Relationship Id="rId32" Type="http://schemas.openxmlformats.org/officeDocument/2006/relationships/customXml" Target="../ink/ink453.xml"/><Relationship Id="rId53" Type="http://schemas.openxmlformats.org/officeDocument/2006/relationships/image" Target="../media/image495.png"/><Relationship Id="rId74" Type="http://schemas.openxmlformats.org/officeDocument/2006/relationships/customXml" Target="../ink/ink474.xml"/><Relationship Id="rId128" Type="http://schemas.openxmlformats.org/officeDocument/2006/relationships/customXml" Target="../ink/ink501.xml"/><Relationship Id="rId149" Type="http://schemas.openxmlformats.org/officeDocument/2006/relationships/image" Target="../media/image543.png"/><Relationship Id="rId5" Type="http://schemas.openxmlformats.org/officeDocument/2006/relationships/image" Target="../media/image471.png"/><Relationship Id="rId95" Type="http://schemas.openxmlformats.org/officeDocument/2006/relationships/image" Target="../media/image516.png"/><Relationship Id="rId160" Type="http://schemas.openxmlformats.org/officeDocument/2006/relationships/customXml" Target="../ink/ink517.xml"/><Relationship Id="rId181" Type="http://schemas.openxmlformats.org/officeDocument/2006/relationships/image" Target="../media/image559.png"/><Relationship Id="rId216" Type="http://schemas.openxmlformats.org/officeDocument/2006/relationships/customXml" Target="../ink/ink545.xml"/><Relationship Id="rId237" Type="http://schemas.openxmlformats.org/officeDocument/2006/relationships/image" Target="../media/image587.png"/><Relationship Id="rId258" Type="http://schemas.openxmlformats.org/officeDocument/2006/relationships/customXml" Target="../ink/ink566.xml"/><Relationship Id="rId22" Type="http://schemas.openxmlformats.org/officeDocument/2006/relationships/customXml" Target="../ink/ink448.xml"/><Relationship Id="rId43" Type="http://schemas.openxmlformats.org/officeDocument/2006/relationships/image" Target="../media/image490.png"/><Relationship Id="rId64" Type="http://schemas.openxmlformats.org/officeDocument/2006/relationships/customXml" Target="../ink/ink469.xml"/><Relationship Id="rId118" Type="http://schemas.openxmlformats.org/officeDocument/2006/relationships/customXml" Target="../ink/ink496.xml"/><Relationship Id="rId139" Type="http://schemas.openxmlformats.org/officeDocument/2006/relationships/image" Target="../media/image538.png"/><Relationship Id="rId85" Type="http://schemas.openxmlformats.org/officeDocument/2006/relationships/image" Target="../media/image511.png"/><Relationship Id="rId150" Type="http://schemas.openxmlformats.org/officeDocument/2006/relationships/customXml" Target="../ink/ink512.xml"/><Relationship Id="rId171" Type="http://schemas.openxmlformats.org/officeDocument/2006/relationships/image" Target="../media/image554.png"/><Relationship Id="rId192" Type="http://schemas.openxmlformats.org/officeDocument/2006/relationships/customXml" Target="../ink/ink533.xml"/><Relationship Id="rId206" Type="http://schemas.openxmlformats.org/officeDocument/2006/relationships/customXml" Target="../ink/ink540.xml"/><Relationship Id="rId227" Type="http://schemas.openxmlformats.org/officeDocument/2006/relationships/image" Target="../media/image582.png"/><Relationship Id="rId248" Type="http://schemas.openxmlformats.org/officeDocument/2006/relationships/customXml" Target="../ink/ink561.xml"/><Relationship Id="rId12" Type="http://schemas.openxmlformats.org/officeDocument/2006/relationships/customXml" Target="../ink/ink443.xml"/><Relationship Id="rId33" Type="http://schemas.openxmlformats.org/officeDocument/2006/relationships/image" Target="../media/image485.png"/><Relationship Id="rId108" Type="http://schemas.openxmlformats.org/officeDocument/2006/relationships/customXml" Target="../ink/ink491.xml"/><Relationship Id="rId129" Type="http://schemas.openxmlformats.org/officeDocument/2006/relationships/image" Target="../media/image533.png"/><Relationship Id="rId54" Type="http://schemas.openxmlformats.org/officeDocument/2006/relationships/customXml" Target="../ink/ink464.xml"/><Relationship Id="rId75" Type="http://schemas.openxmlformats.org/officeDocument/2006/relationships/image" Target="../media/image506.png"/><Relationship Id="rId96" Type="http://schemas.openxmlformats.org/officeDocument/2006/relationships/customXml" Target="../ink/ink485.xml"/><Relationship Id="rId140" Type="http://schemas.openxmlformats.org/officeDocument/2006/relationships/customXml" Target="../ink/ink507.xml"/><Relationship Id="rId161" Type="http://schemas.openxmlformats.org/officeDocument/2006/relationships/image" Target="../media/image549.png"/><Relationship Id="rId182" Type="http://schemas.openxmlformats.org/officeDocument/2006/relationships/customXml" Target="../ink/ink528.xml"/><Relationship Id="rId217" Type="http://schemas.openxmlformats.org/officeDocument/2006/relationships/image" Target="../media/image577.png"/><Relationship Id="rId6" Type="http://schemas.openxmlformats.org/officeDocument/2006/relationships/customXml" Target="../ink/ink440.xml"/><Relationship Id="rId238" Type="http://schemas.openxmlformats.org/officeDocument/2006/relationships/customXml" Target="../ink/ink556.xml"/><Relationship Id="rId259" Type="http://schemas.openxmlformats.org/officeDocument/2006/relationships/image" Target="../media/image598.png"/><Relationship Id="rId23" Type="http://schemas.openxmlformats.org/officeDocument/2006/relationships/image" Target="../media/image480.png"/><Relationship Id="rId119" Type="http://schemas.openxmlformats.org/officeDocument/2006/relationships/image" Target="../media/image528.png"/><Relationship Id="rId44" Type="http://schemas.openxmlformats.org/officeDocument/2006/relationships/customXml" Target="../ink/ink459.xml"/><Relationship Id="rId65" Type="http://schemas.openxmlformats.org/officeDocument/2006/relationships/image" Target="../media/image501.png"/><Relationship Id="rId86" Type="http://schemas.openxmlformats.org/officeDocument/2006/relationships/customXml" Target="../ink/ink480.xml"/><Relationship Id="rId130" Type="http://schemas.openxmlformats.org/officeDocument/2006/relationships/customXml" Target="../ink/ink502.xml"/><Relationship Id="rId151" Type="http://schemas.openxmlformats.org/officeDocument/2006/relationships/image" Target="../media/image544.png"/><Relationship Id="rId172" Type="http://schemas.openxmlformats.org/officeDocument/2006/relationships/customXml" Target="../ink/ink523.xml"/><Relationship Id="rId193" Type="http://schemas.openxmlformats.org/officeDocument/2006/relationships/image" Target="../media/image565.png"/><Relationship Id="rId207" Type="http://schemas.openxmlformats.org/officeDocument/2006/relationships/image" Target="../media/image572.png"/><Relationship Id="rId228" Type="http://schemas.openxmlformats.org/officeDocument/2006/relationships/customXml" Target="../ink/ink551.xml"/><Relationship Id="rId249" Type="http://schemas.openxmlformats.org/officeDocument/2006/relationships/image" Target="../media/image593.png"/><Relationship Id="rId13" Type="http://schemas.openxmlformats.org/officeDocument/2006/relationships/image" Target="../media/image475.png"/><Relationship Id="rId109" Type="http://schemas.openxmlformats.org/officeDocument/2006/relationships/image" Target="../media/image523.png"/><Relationship Id="rId34" Type="http://schemas.openxmlformats.org/officeDocument/2006/relationships/customXml" Target="../ink/ink454.xml"/><Relationship Id="rId55" Type="http://schemas.openxmlformats.org/officeDocument/2006/relationships/image" Target="../media/image496.png"/><Relationship Id="rId76" Type="http://schemas.openxmlformats.org/officeDocument/2006/relationships/customXml" Target="../ink/ink475.xml"/><Relationship Id="rId97" Type="http://schemas.openxmlformats.org/officeDocument/2006/relationships/image" Target="../media/image517.png"/><Relationship Id="rId120" Type="http://schemas.openxmlformats.org/officeDocument/2006/relationships/customXml" Target="../ink/ink497.xml"/><Relationship Id="rId141" Type="http://schemas.openxmlformats.org/officeDocument/2006/relationships/image" Target="../media/image539.png"/><Relationship Id="rId7" Type="http://schemas.openxmlformats.org/officeDocument/2006/relationships/image" Target="../media/image472.png"/><Relationship Id="rId162" Type="http://schemas.openxmlformats.org/officeDocument/2006/relationships/customXml" Target="../ink/ink518.xml"/><Relationship Id="rId183" Type="http://schemas.openxmlformats.org/officeDocument/2006/relationships/image" Target="../media/image560.png"/><Relationship Id="rId218" Type="http://schemas.openxmlformats.org/officeDocument/2006/relationships/customXml" Target="../ink/ink546.xml"/><Relationship Id="rId239" Type="http://schemas.openxmlformats.org/officeDocument/2006/relationships/image" Target="../media/image588.png"/><Relationship Id="rId250" Type="http://schemas.openxmlformats.org/officeDocument/2006/relationships/customXml" Target="../ink/ink562.xml"/><Relationship Id="rId24" Type="http://schemas.openxmlformats.org/officeDocument/2006/relationships/customXml" Target="../ink/ink449.xml"/><Relationship Id="rId45" Type="http://schemas.openxmlformats.org/officeDocument/2006/relationships/image" Target="../media/image491.png"/><Relationship Id="rId66" Type="http://schemas.openxmlformats.org/officeDocument/2006/relationships/customXml" Target="../ink/ink470.xml"/><Relationship Id="rId87" Type="http://schemas.openxmlformats.org/officeDocument/2006/relationships/image" Target="../media/image512.png"/><Relationship Id="rId110" Type="http://schemas.openxmlformats.org/officeDocument/2006/relationships/customXml" Target="../ink/ink492.xml"/><Relationship Id="rId131" Type="http://schemas.openxmlformats.org/officeDocument/2006/relationships/image" Target="../media/image534.png"/><Relationship Id="rId152" Type="http://schemas.openxmlformats.org/officeDocument/2006/relationships/customXml" Target="../ink/ink513.xml"/><Relationship Id="rId173" Type="http://schemas.openxmlformats.org/officeDocument/2006/relationships/image" Target="../media/image555.png"/><Relationship Id="rId194" Type="http://schemas.openxmlformats.org/officeDocument/2006/relationships/customXml" Target="../ink/ink534.xml"/><Relationship Id="rId208" Type="http://schemas.openxmlformats.org/officeDocument/2006/relationships/customXml" Target="../ink/ink541.xml"/><Relationship Id="rId229" Type="http://schemas.openxmlformats.org/officeDocument/2006/relationships/image" Target="../media/image583.png"/><Relationship Id="rId240" Type="http://schemas.openxmlformats.org/officeDocument/2006/relationships/customXml" Target="../ink/ink557.xml"/><Relationship Id="rId14" Type="http://schemas.openxmlformats.org/officeDocument/2006/relationships/customXml" Target="../ink/ink444.xml"/><Relationship Id="rId35" Type="http://schemas.openxmlformats.org/officeDocument/2006/relationships/image" Target="../media/image486.png"/><Relationship Id="rId56" Type="http://schemas.openxmlformats.org/officeDocument/2006/relationships/customXml" Target="../ink/ink465.xml"/><Relationship Id="rId77" Type="http://schemas.openxmlformats.org/officeDocument/2006/relationships/image" Target="../media/image507.png"/><Relationship Id="rId100" Type="http://schemas.openxmlformats.org/officeDocument/2006/relationships/customXml" Target="../ink/ink487.xml"/><Relationship Id="rId8" Type="http://schemas.openxmlformats.org/officeDocument/2006/relationships/customXml" Target="../ink/ink441.xml"/><Relationship Id="rId98" Type="http://schemas.openxmlformats.org/officeDocument/2006/relationships/customXml" Target="../ink/ink486.xml"/><Relationship Id="rId121" Type="http://schemas.openxmlformats.org/officeDocument/2006/relationships/image" Target="../media/image529.png"/><Relationship Id="rId142" Type="http://schemas.openxmlformats.org/officeDocument/2006/relationships/customXml" Target="../ink/ink508.xml"/><Relationship Id="rId163" Type="http://schemas.openxmlformats.org/officeDocument/2006/relationships/image" Target="../media/image550.png"/><Relationship Id="rId184" Type="http://schemas.openxmlformats.org/officeDocument/2006/relationships/customXml" Target="../ink/ink529.xml"/><Relationship Id="rId219" Type="http://schemas.openxmlformats.org/officeDocument/2006/relationships/image" Target="../media/image578.png"/><Relationship Id="rId230" Type="http://schemas.openxmlformats.org/officeDocument/2006/relationships/customXml" Target="../ink/ink552.xml"/><Relationship Id="rId251" Type="http://schemas.openxmlformats.org/officeDocument/2006/relationships/image" Target="../media/image594.png"/><Relationship Id="rId25" Type="http://schemas.openxmlformats.org/officeDocument/2006/relationships/image" Target="../media/image481.png"/><Relationship Id="rId46" Type="http://schemas.openxmlformats.org/officeDocument/2006/relationships/customXml" Target="../ink/ink460.xml"/><Relationship Id="rId67" Type="http://schemas.openxmlformats.org/officeDocument/2006/relationships/image" Target="../media/image502.png"/><Relationship Id="rId88" Type="http://schemas.openxmlformats.org/officeDocument/2006/relationships/customXml" Target="../ink/ink481.xml"/><Relationship Id="rId111" Type="http://schemas.openxmlformats.org/officeDocument/2006/relationships/image" Target="../media/image524.png"/><Relationship Id="rId132" Type="http://schemas.openxmlformats.org/officeDocument/2006/relationships/customXml" Target="../ink/ink503.xml"/><Relationship Id="rId153" Type="http://schemas.openxmlformats.org/officeDocument/2006/relationships/image" Target="../media/image545.png"/><Relationship Id="rId174" Type="http://schemas.openxmlformats.org/officeDocument/2006/relationships/customXml" Target="../ink/ink524.xml"/><Relationship Id="rId195" Type="http://schemas.openxmlformats.org/officeDocument/2006/relationships/image" Target="../media/image566.png"/><Relationship Id="rId209" Type="http://schemas.openxmlformats.org/officeDocument/2006/relationships/image" Target="../media/image573.png"/><Relationship Id="rId220" Type="http://schemas.openxmlformats.org/officeDocument/2006/relationships/customXml" Target="../ink/ink547.xml"/><Relationship Id="rId241" Type="http://schemas.openxmlformats.org/officeDocument/2006/relationships/image" Target="../media/image589.png"/><Relationship Id="rId15" Type="http://schemas.openxmlformats.org/officeDocument/2006/relationships/image" Target="../media/image476.png"/><Relationship Id="rId36" Type="http://schemas.openxmlformats.org/officeDocument/2006/relationships/customXml" Target="../ink/ink455.xml"/><Relationship Id="rId57" Type="http://schemas.openxmlformats.org/officeDocument/2006/relationships/image" Target="../media/image497.png"/><Relationship Id="rId78" Type="http://schemas.openxmlformats.org/officeDocument/2006/relationships/customXml" Target="../ink/ink476.xml"/><Relationship Id="rId99" Type="http://schemas.openxmlformats.org/officeDocument/2006/relationships/image" Target="../media/image518.png"/><Relationship Id="rId101" Type="http://schemas.openxmlformats.org/officeDocument/2006/relationships/image" Target="../media/image519.png"/><Relationship Id="rId122" Type="http://schemas.openxmlformats.org/officeDocument/2006/relationships/customXml" Target="../ink/ink498.xml"/><Relationship Id="rId143" Type="http://schemas.openxmlformats.org/officeDocument/2006/relationships/image" Target="../media/image540.png"/><Relationship Id="rId164" Type="http://schemas.openxmlformats.org/officeDocument/2006/relationships/customXml" Target="../ink/ink519.xml"/><Relationship Id="rId185" Type="http://schemas.openxmlformats.org/officeDocument/2006/relationships/image" Target="../media/image561.png"/><Relationship Id="rId9" Type="http://schemas.openxmlformats.org/officeDocument/2006/relationships/image" Target="../media/image473.png"/><Relationship Id="rId210" Type="http://schemas.openxmlformats.org/officeDocument/2006/relationships/customXml" Target="../ink/ink542.xml"/><Relationship Id="rId26" Type="http://schemas.openxmlformats.org/officeDocument/2006/relationships/customXml" Target="../ink/ink450.xml"/><Relationship Id="rId231" Type="http://schemas.openxmlformats.org/officeDocument/2006/relationships/image" Target="../media/image584.png"/><Relationship Id="rId252" Type="http://schemas.openxmlformats.org/officeDocument/2006/relationships/customXml" Target="../ink/ink563.xml"/><Relationship Id="rId47" Type="http://schemas.openxmlformats.org/officeDocument/2006/relationships/image" Target="../media/image492.png"/><Relationship Id="rId68" Type="http://schemas.openxmlformats.org/officeDocument/2006/relationships/customXml" Target="../ink/ink471.xml"/><Relationship Id="rId89" Type="http://schemas.openxmlformats.org/officeDocument/2006/relationships/image" Target="../media/image513.png"/><Relationship Id="rId112" Type="http://schemas.openxmlformats.org/officeDocument/2006/relationships/customXml" Target="../ink/ink493.xml"/><Relationship Id="rId133" Type="http://schemas.openxmlformats.org/officeDocument/2006/relationships/image" Target="../media/image535.png"/><Relationship Id="rId154" Type="http://schemas.openxmlformats.org/officeDocument/2006/relationships/customXml" Target="../ink/ink514.xml"/><Relationship Id="rId175" Type="http://schemas.openxmlformats.org/officeDocument/2006/relationships/image" Target="../media/image556.png"/><Relationship Id="rId196" Type="http://schemas.openxmlformats.org/officeDocument/2006/relationships/customXml" Target="../ink/ink535.xml"/><Relationship Id="rId200" Type="http://schemas.openxmlformats.org/officeDocument/2006/relationships/customXml" Target="../ink/ink537.xml"/><Relationship Id="rId16" Type="http://schemas.openxmlformats.org/officeDocument/2006/relationships/customXml" Target="../ink/ink445.xml"/><Relationship Id="rId221" Type="http://schemas.openxmlformats.org/officeDocument/2006/relationships/image" Target="../media/image579.png"/><Relationship Id="rId242" Type="http://schemas.openxmlformats.org/officeDocument/2006/relationships/customXml" Target="../ink/ink558.xml"/><Relationship Id="rId37" Type="http://schemas.openxmlformats.org/officeDocument/2006/relationships/image" Target="../media/image487.png"/><Relationship Id="rId58" Type="http://schemas.openxmlformats.org/officeDocument/2006/relationships/customXml" Target="../ink/ink466.xml"/><Relationship Id="rId79" Type="http://schemas.openxmlformats.org/officeDocument/2006/relationships/image" Target="../media/image508.png"/><Relationship Id="rId102" Type="http://schemas.openxmlformats.org/officeDocument/2006/relationships/customXml" Target="../ink/ink488.xml"/><Relationship Id="rId123" Type="http://schemas.openxmlformats.org/officeDocument/2006/relationships/image" Target="../media/image530.png"/><Relationship Id="rId144" Type="http://schemas.openxmlformats.org/officeDocument/2006/relationships/customXml" Target="../ink/ink509.xml"/><Relationship Id="rId90" Type="http://schemas.openxmlformats.org/officeDocument/2006/relationships/customXml" Target="../ink/ink482.xml"/><Relationship Id="rId165" Type="http://schemas.openxmlformats.org/officeDocument/2006/relationships/image" Target="../media/image551.png"/><Relationship Id="rId186" Type="http://schemas.openxmlformats.org/officeDocument/2006/relationships/customXml" Target="../ink/ink530.xml"/><Relationship Id="rId211" Type="http://schemas.openxmlformats.org/officeDocument/2006/relationships/image" Target="../media/image574.png"/><Relationship Id="rId232" Type="http://schemas.openxmlformats.org/officeDocument/2006/relationships/customXml" Target="../ink/ink553.xml"/><Relationship Id="rId253" Type="http://schemas.openxmlformats.org/officeDocument/2006/relationships/image" Target="../media/image595.png"/><Relationship Id="rId27" Type="http://schemas.openxmlformats.org/officeDocument/2006/relationships/image" Target="../media/image482.png"/><Relationship Id="rId48" Type="http://schemas.openxmlformats.org/officeDocument/2006/relationships/customXml" Target="../ink/ink461.xml"/><Relationship Id="rId69" Type="http://schemas.openxmlformats.org/officeDocument/2006/relationships/image" Target="../media/image503.png"/><Relationship Id="rId113" Type="http://schemas.openxmlformats.org/officeDocument/2006/relationships/image" Target="../media/image525.png"/><Relationship Id="rId134" Type="http://schemas.openxmlformats.org/officeDocument/2006/relationships/customXml" Target="../ink/ink504.xml"/><Relationship Id="rId80" Type="http://schemas.openxmlformats.org/officeDocument/2006/relationships/customXml" Target="../ink/ink477.xml"/><Relationship Id="rId155" Type="http://schemas.openxmlformats.org/officeDocument/2006/relationships/image" Target="../media/image546.png"/><Relationship Id="rId176" Type="http://schemas.openxmlformats.org/officeDocument/2006/relationships/customXml" Target="../ink/ink525.xml"/><Relationship Id="rId197" Type="http://schemas.openxmlformats.org/officeDocument/2006/relationships/image" Target="../media/image567.png"/><Relationship Id="rId201" Type="http://schemas.openxmlformats.org/officeDocument/2006/relationships/image" Target="../media/image569.png"/><Relationship Id="rId222" Type="http://schemas.openxmlformats.org/officeDocument/2006/relationships/customXml" Target="../ink/ink548.xml"/><Relationship Id="rId243" Type="http://schemas.openxmlformats.org/officeDocument/2006/relationships/image" Target="../media/image590.png"/><Relationship Id="rId17" Type="http://schemas.openxmlformats.org/officeDocument/2006/relationships/image" Target="../media/image477.png"/><Relationship Id="rId38" Type="http://schemas.openxmlformats.org/officeDocument/2006/relationships/customXml" Target="../ink/ink456.xml"/><Relationship Id="rId59" Type="http://schemas.openxmlformats.org/officeDocument/2006/relationships/image" Target="../media/image498.png"/><Relationship Id="rId103" Type="http://schemas.openxmlformats.org/officeDocument/2006/relationships/image" Target="../media/image520.png"/><Relationship Id="rId124" Type="http://schemas.openxmlformats.org/officeDocument/2006/relationships/customXml" Target="../ink/ink499.xml"/><Relationship Id="rId70" Type="http://schemas.openxmlformats.org/officeDocument/2006/relationships/customXml" Target="../ink/ink472.xml"/><Relationship Id="rId91" Type="http://schemas.openxmlformats.org/officeDocument/2006/relationships/image" Target="../media/image514.png"/><Relationship Id="rId145" Type="http://schemas.openxmlformats.org/officeDocument/2006/relationships/image" Target="../media/image541.png"/><Relationship Id="rId166" Type="http://schemas.openxmlformats.org/officeDocument/2006/relationships/customXml" Target="../ink/ink520.xml"/><Relationship Id="rId187" Type="http://schemas.openxmlformats.org/officeDocument/2006/relationships/image" Target="../media/image562.png"/><Relationship Id="rId1" Type="http://schemas.openxmlformats.org/officeDocument/2006/relationships/slideLayout" Target="../slideLayouts/slideLayout3.xml"/><Relationship Id="rId212" Type="http://schemas.openxmlformats.org/officeDocument/2006/relationships/customXml" Target="../ink/ink543.xml"/><Relationship Id="rId233" Type="http://schemas.openxmlformats.org/officeDocument/2006/relationships/image" Target="../media/image585.png"/><Relationship Id="rId254" Type="http://schemas.openxmlformats.org/officeDocument/2006/relationships/customXml" Target="../ink/ink564.xml"/><Relationship Id="rId28" Type="http://schemas.openxmlformats.org/officeDocument/2006/relationships/customXml" Target="../ink/ink451.xml"/><Relationship Id="rId49" Type="http://schemas.openxmlformats.org/officeDocument/2006/relationships/image" Target="../media/image493.png"/><Relationship Id="rId114" Type="http://schemas.openxmlformats.org/officeDocument/2006/relationships/customXml" Target="../ink/ink494.xml"/><Relationship Id="rId60" Type="http://schemas.openxmlformats.org/officeDocument/2006/relationships/customXml" Target="../ink/ink467.xml"/><Relationship Id="rId81" Type="http://schemas.openxmlformats.org/officeDocument/2006/relationships/image" Target="../media/image509.png"/><Relationship Id="rId135" Type="http://schemas.openxmlformats.org/officeDocument/2006/relationships/image" Target="../media/image536.png"/><Relationship Id="rId156" Type="http://schemas.openxmlformats.org/officeDocument/2006/relationships/customXml" Target="../ink/ink515.xml"/><Relationship Id="rId177" Type="http://schemas.openxmlformats.org/officeDocument/2006/relationships/image" Target="../media/image557.png"/><Relationship Id="rId198" Type="http://schemas.openxmlformats.org/officeDocument/2006/relationships/customXml" Target="../ink/ink536.xml"/><Relationship Id="rId202" Type="http://schemas.openxmlformats.org/officeDocument/2006/relationships/customXml" Target="../ink/ink538.xml"/><Relationship Id="rId223" Type="http://schemas.openxmlformats.org/officeDocument/2006/relationships/image" Target="../media/image580.png"/><Relationship Id="rId244" Type="http://schemas.openxmlformats.org/officeDocument/2006/relationships/customXml" Target="../ink/ink559.xml"/><Relationship Id="rId18" Type="http://schemas.openxmlformats.org/officeDocument/2006/relationships/customXml" Target="../ink/ink446.xml"/><Relationship Id="rId39" Type="http://schemas.openxmlformats.org/officeDocument/2006/relationships/image" Target="../media/image488.png"/><Relationship Id="rId50" Type="http://schemas.openxmlformats.org/officeDocument/2006/relationships/customXml" Target="../ink/ink462.xml"/><Relationship Id="rId104" Type="http://schemas.openxmlformats.org/officeDocument/2006/relationships/customXml" Target="../ink/ink489.xml"/><Relationship Id="rId125" Type="http://schemas.openxmlformats.org/officeDocument/2006/relationships/image" Target="../media/image531.png"/><Relationship Id="rId146" Type="http://schemas.openxmlformats.org/officeDocument/2006/relationships/customXml" Target="../ink/ink510.xml"/><Relationship Id="rId167" Type="http://schemas.openxmlformats.org/officeDocument/2006/relationships/image" Target="../media/image552.png"/><Relationship Id="rId188" Type="http://schemas.openxmlformats.org/officeDocument/2006/relationships/customXml" Target="../ink/ink531.xml"/><Relationship Id="rId71" Type="http://schemas.openxmlformats.org/officeDocument/2006/relationships/image" Target="../media/image504.png"/><Relationship Id="rId92" Type="http://schemas.openxmlformats.org/officeDocument/2006/relationships/customXml" Target="../ink/ink483.xml"/><Relationship Id="rId213" Type="http://schemas.openxmlformats.org/officeDocument/2006/relationships/image" Target="../media/image575.png"/><Relationship Id="rId234" Type="http://schemas.openxmlformats.org/officeDocument/2006/relationships/customXml" Target="../ink/ink554.xml"/><Relationship Id="rId2" Type="http://schemas.openxmlformats.org/officeDocument/2006/relationships/customXml" Target="../ink/ink438.xml"/><Relationship Id="rId29" Type="http://schemas.openxmlformats.org/officeDocument/2006/relationships/image" Target="../media/image483.png"/><Relationship Id="rId255" Type="http://schemas.openxmlformats.org/officeDocument/2006/relationships/image" Target="../media/image596.png"/><Relationship Id="rId40" Type="http://schemas.openxmlformats.org/officeDocument/2006/relationships/customXml" Target="../ink/ink457.xml"/><Relationship Id="rId115" Type="http://schemas.openxmlformats.org/officeDocument/2006/relationships/image" Target="../media/image526.png"/><Relationship Id="rId136" Type="http://schemas.openxmlformats.org/officeDocument/2006/relationships/customXml" Target="../ink/ink505.xml"/><Relationship Id="rId157" Type="http://schemas.openxmlformats.org/officeDocument/2006/relationships/image" Target="../media/image547.png"/><Relationship Id="rId178" Type="http://schemas.openxmlformats.org/officeDocument/2006/relationships/customXml" Target="../ink/ink526.xml"/><Relationship Id="rId61" Type="http://schemas.openxmlformats.org/officeDocument/2006/relationships/image" Target="../media/image499.png"/><Relationship Id="rId82" Type="http://schemas.openxmlformats.org/officeDocument/2006/relationships/customXml" Target="../ink/ink478.xml"/><Relationship Id="rId199" Type="http://schemas.openxmlformats.org/officeDocument/2006/relationships/image" Target="../media/image568.png"/><Relationship Id="rId203" Type="http://schemas.openxmlformats.org/officeDocument/2006/relationships/image" Target="../media/image570.png"/><Relationship Id="rId19" Type="http://schemas.openxmlformats.org/officeDocument/2006/relationships/image" Target="../media/image478.png"/><Relationship Id="rId224" Type="http://schemas.openxmlformats.org/officeDocument/2006/relationships/customXml" Target="../ink/ink549.xml"/><Relationship Id="rId245" Type="http://schemas.openxmlformats.org/officeDocument/2006/relationships/image" Target="../media/image591.png"/><Relationship Id="rId30" Type="http://schemas.openxmlformats.org/officeDocument/2006/relationships/customXml" Target="../ink/ink452.xml"/><Relationship Id="rId105" Type="http://schemas.openxmlformats.org/officeDocument/2006/relationships/image" Target="../media/image521.png"/><Relationship Id="rId126" Type="http://schemas.openxmlformats.org/officeDocument/2006/relationships/customXml" Target="../ink/ink500.xml"/><Relationship Id="rId147" Type="http://schemas.openxmlformats.org/officeDocument/2006/relationships/image" Target="../media/image542.png"/><Relationship Id="rId168" Type="http://schemas.openxmlformats.org/officeDocument/2006/relationships/customXml" Target="../ink/ink521.xml"/><Relationship Id="rId51" Type="http://schemas.openxmlformats.org/officeDocument/2006/relationships/image" Target="../media/image494.png"/><Relationship Id="rId72" Type="http://schemas.openxmlformats.org/officeDocument/2006/relationships/customXml" Target="../ink/ink473.xml"/><Relationship Id="rId93" Type="http://schemas.openxmlformats.org/officeDocument/2006/relationships/image" Target="../media/image515.png"/><Relationship Id="rId189" Type="http://schemas.openxmlformats.org/officeDocument/2006/relationships/image" Target="../media/image563.png"/><Relationship Id="rId3" Type="http://schemas.openxmlformats.org/officeDocument/2006/relationships/image" Target="../media/image470.png"/><Relationship Id="rId214" Type="http://schemas.openxmlformats.org/officeDocument/2006/relationships/customXml" Target="../ink/ink544.xml"/><Relationship Id="rId235" Type="http://schemas.openxmlformats.org/officeDocument/2006/relationships/image" Target="../media/image586.png"/><Relationship Id="rId256" Type="http://schemas.openxmlformats.org/officeDocument/2006/relationships/customXml" Target="../ink/ink565.xml"/><Relationship Id="rId116" Type="http://schemas.openxmlformats.org/officeDocument/2006/relationships/customXml" Target="../ink/ink495.xml"/><Relationship Id="rId137" Type="http://schemas.openxmlformats.org/officeDocument/2006/relationships/image" Target="../media/image537.png"/><Relationship Id="rId158" Type="http://schemas.openxmlformats.org/officeDocument/2006/relationships/customXml" Target="../ink/ink516.xml"/><Relationship Id="rId20" Type="http://schemas.openxmlformats.org/officeDocument/2006/relationships/customXml" Target="../ink/ink447.xml"/><Relationship Id="rId41" Type="http://schemas.openxmlformats.org/officeDocument/2006/relationships/image" Target="../media/image489.png"/><Relationship Id="rId62" Type="http://schemas.openxmlformats.org/officeDocument/2006/relationships/customXml" Target="../ink/ink468.xml"/><Relationship Id="rId83" Type="http://schemas.openxmlformats.org/officeDocument/2006/relationships/image" Target="../media/image510.png"/><Relationship Id="rId179" Type="http://schemas.openxmlformats.org/officeDocument/2006/relationships/image" Target="../media/image558.png"/><Relationship Id="rId190" Type="http://schemas.openxmlformats.org/officeDocument/2006/relationships/customXml" Target="../ink/ink532.xml"/><Relationship Id="rId204" Type="http://schemas.openxmlformats.org/officeDocument/2006/relationships/customXml" Target="../ink/ink539.xml"/><Relationship Id="rId225" Type="http://schemas.openxmlformats.org/officeDocument/2006/relationships/image" Target="../media/image581.png"/><Relationship Id="rId246" Type="http://schemas.openxmlformats.org/officeDocument/2006/relationships/customXml" Target="../ink/ink560.xml"/><Relationship Id="rId106" Type="http://schemas.openxmlformats.org/officeDocument/2006/relationships/customXml" Target="../ink/ink490.xml"/><Relationship Id="rId127" Type="http://schemas.openxmlformats.org/officeDocument/2006/relationships/image" Target="../media/image532.png"/><Relationship Id="rId10" Type="http://schemas.openxmlformats.org/officeDocument/2006/relationships/customXml" Target="../ink/ink442.xml"/><Relationship Id="rId31" Type="http://schemas.openxmlformats.org/officeDocument/2006/relationships/image" Target="../media/image484.png"/><Relationship Id="rId52" Type="http://schemas.openxmlformats.org/officeDocument/2006/relationships/customXml" Target="../ink/ink463.xml"/><Relationship Id="rId73" Type="http://schemas.openxmlformats.org/officeDocument/2006/relationships/image" Target="../media/image505.png"/><Relationship Id="rId94" Type="http://schemas.openxmlformats.org/officeDocument/2006/relationships/customXml" Target="../ink/ink484.xml"/><Relationship Id="rId148" Type="http://schemas.openxmlformats.org/officeDocument/2006/relationships/customXml" Target="../ink/ink511.xml"/><Relationship Id="rId169" Type="http://schemas.openxmlformats.org/officeDocument/2006/relationships/image" Target="../media/image553.png"/><Relationship Id="rId4" Type="http://schemas.openxmlformats.org/officeDocument/2006/relationships/customXml" Target="../ink/ink439.xml"/><Relationship Id="rId180" Type="http://schemas.openxmlformats.org/officeDocument/2006/relationships/customXml" Target="../ink/ink527.xml"/><Relationship Id="rId215" Type="http://schemas.openxmlformats.org/officeDocument/2006/relationships/image" Target="../media/image576.png"/><Relationship Id="rId236" Type="http://schemas.openxmlformats.org/officeDocument/2006/relationships/customXml" Target="../ink/ink555.xml"/><Relationship Id="rId257" Type="http://schemas.openxmlformats.org/officeDocument/2006/relationships/image" Target="../media/image59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svg"/><Relationship Id="rId2" Type="http://schemas.openxmlformats.org/officeDocument/2006/relationships/image" Target="../media/image599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svg"/><Relationship Id="rId2" Type="http://schemas.openxmlformats.org/officeDocument/2006/relationships/image" Target="../media/image59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svg"/><Relationship Id="rId2" Type="http://schemas.openxmlformats.org/officeDocument/2006/relationships/image" Target="../media/image599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2.sv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0.svg"/><Relationship Id="rId4" Type="http://schemas.openxmlformats.org/officeDocument/2006/relationships/image" Target="../media/image599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3.JPG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4.JP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ubauprojekt-ibbenbueren-impluspartner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34533"/>
            <a:ext cx="10172700" cy="3479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F7ACDBA-0CCD-3444-9DEA-AFAF5FFC5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1267"/>
            <a:ext cx="9685867" cy="2387600"/>
          </a:xfrm>
        </p:spPr>
        <p:txBody>
          <a:bodyPr/>
          <a:lstStyle/>
          <a:p>
            <a:pPr algn="l"/>
            <a:r>
              <a:rPr lang="de-DE" sz="5400" dirty="0">
                <a:solidFill>
                  <a:schemeClr val="bg1">
                    <a:lumMod val="50000"/>
                  </a:schemeClr>
                </a:solidFill>
                <a:latin typeface="Avenir Light"/>
                <a:cs typeface="Avenir Light"/>
              </a:rPr>
              <a:t>Grundzüge der Unternehmensbesteuerung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4832" y="1202264"/>
            <a:ext cx="1020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7F7F7F"/>
                </a:solidFill>
                <a:latin typeface="Avenir Light"/>
                <a:cs typeface="Avenir Light"/>
              </a:rPr>
              <a:t>Vortrag:</a:t>
            </a:r>
          </a:p>
        </p:txBody>
      </p:sp>
      <p:pic>
        <p:nvPicPr>
          <p:cNvPr id="9" name="Picture 8" descr="spk-logo-desk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32" y="1540818"/>
            <a:ext cx="1519468" cy="5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1114C-2A5B-5A4E-90D2-3A4D3905C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735" y="1158854"/>
            <a:ext cx="3670615" cy="53755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 b="1"/>
              <a:t>Veranlagungsarten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95359E39-B4FD-C840-8D81-665795DC0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26050"/>
              </p:ext>
            </p:extLst>
          </p:nvPr>
        </p:nvGraphicFramePr>
        <p:xfrm>
          <a:off x="2799607" y="1267824"/>
          <a:ext cx="7344508" cy="525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56D0EF8E-48C9-404C-B793-41DC957B1147}"/>
              </a:ext>
            </a:extLst>
          </p:cNvPr>
          <p:cNvCxnSpPr>
            <a:cxnSpLocks/>
          </p:cNvCxnSpPr>
          <p:nvPr/>
        </p:nvCxnSpPr>
        <p:spPr>
          <a:xfrm>
            <a:off x="5776546" y="5449277"/>
            <a:ext cx="142728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82443A0C-CA6F-A646-BAA7-637A2871FD0C}"/>
              </a:ext>
            </a:extLst>
          </p:cNvPr>
          <p:cNvCxnSpPr>
            <a:cxnSpLocks/>
          </p:cNvCxnSpPr>
          <p:nvPr/>
        </p:nvCxnSpPr>
        <p:spPr>
          <a:xfrm>
            <a:off x="7203831" y="5296877"/>
            <a:ext cx="0" cy="152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15D970-D7D1-6542-B2BC-4F96D92D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10AE1B6-73B8-FA46-AA13-C99BE06F6AFE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</p:spTree>
    <p:extLst>
      <p:ext uri="{BB962C8B-B14F-4D97-AF65-F5344CB8AC3E}">
        <p14:creationId xmlns:p14="http://schemas.microsoft.com/office/powerpoint/2010/main" val="434507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2474D2-5DFC-3D4A-A5ED-5BD204E5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100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724CD5F-152A-A046-A043-6D7C52D7A86F}"/>
              </a:ext>
            </a:extLst>
          </p:cNvPr>
          <p:cNvGrpSpPr/>
          <p:nvPr/>
        </p:nvGrpSpPr>
        <p:grpSpPr>
          <a:xfrm>
            <a:off x="2343973" y="1106860"/>
            <a:ext cx="1138320" cy="513720"/>
            <a:chOff x="2343973" y="1106860"/>
            <a:chExt cx="1138320" cy="5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ED316AB-0937-C645-9EC5-7AB757ECB119}"/>
                    </a:ext>
                  </a:extLst>
                </p14:cNvPr>
                <p14:cNvContentPartPr/>
                <p14:nvPr/>
              </p14:nvContentPartPr>
              <p14:xfrm>
                <a:off x="2343973" y="1181020"/>
                <a:ext cx="339120" cy="439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ED316AB-0937-C645-9EC5-7AB757ECB1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28853" y="1165540"/>
                  <a:ext cx="3693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2E605D5-314B-B945-899B-6F8E647AF83C}"/>
                    </a:ext>
                  </a:extLst>
                </p14:cNvPr>
                <p14:cNvContentPartPr/>
                <p14:nvPr/>
              </p14:nvContentPartPr>
              <p14:xfrm>
                <a:off x="2576893" y="1175620"/>
                <a:ext cx="174960" cy="42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2E605D5-314B-B945-899B-6F8E647AF8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61773" y="1160500"/>
                  <a:ext cx="205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006ED8C-40D6-EA4F-B994-B1C6AC12E444}"/>
                    </a:ext>
                  </a:extLst>
                </p14:cNvPr>
                <p14:cNvContentPartPr/>
                <p14:nvPr/>
              </p14:nvContentPartPr>
              <p14:xfrm>
                <a:off x="2419213" y="1302700"/>
                <a:ext cx="274320" cy="79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006ED8C-40D6-EA4F-B994-B1C6AC12E4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4093" y="1287220"/>
                  <a:ext cx="30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891A77F-2C8B-F04A-855E-758D1DCCB932}"/>
                    </a:ext>
                  </a:extLst>
                </p14:cNvPr>
                <p14:cNvContentPartPr/>
                <p14:nvPr/>
              </p14:nvContentPartPr>
              <p14:xfrm>
                <a:off x="2973613" y="1117300"/>
                <a:ext cx="217440" cy="381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891A77F-2C8B-F04A-855E-758D1DCCB9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58493" y="1102180"/>
                  <a:ext cx="2476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BAF6F3D-DD5A-F643-8A5B-6848CE0B0610}"/>
                    </a:ext>
                  </a:extLst>
                </p14:cNvPr>
                <p14:cNvContentPartPr/>
                <p14:nvPr/>
              </p14:nvContentPartPr>
              <p14:xfrm>
                <a:off x="2963173" y="1106860"/>
                <a:ext cx="519120" cy="32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BAF6F3D-DD5A-F643-8A5B-6848CE0B06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8053" y="1091740"/>
                  <a:ext cx="54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03B0C74-804D-2047-BEED-7345AE23DA29}"/>
                    </a:ext>
                  </a:extLst>
                </p14:cNvPr>
                <p14:cNvContentPartPr/>
                <p14:nvPr/>
              </p14:nvContentPartPr>
              <p14:xfrm>
                <a:off x="2973613" y="1313140"/>
                <a:ext cx="370800" cy="32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03B0C74-804D-2047-BEED-7345AE23DA2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58493" y="1298020"/>
                  <a:ext cx="4014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86DBC77-E67A-BD42-9CE0-5D3D66735B61}"/>
              </a:ext>
            </a:extLst>
          </p:cNvPr>
          <p:cNvGrpSpPr/>
          <p:nvPr/>
        </p:nvGrpSpPr>
        <p:grpSpPr>
          <a:xfrm>
            <a:off x="6735973" y="1059340"/>
            <a:ext cx="1027440" cy="730440"/>
            <a:chOff x="6735973" y="1059340"/>
            <a:chExt cx="102744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86B7B9B-FF50-1A46-93C3-7318A54ED442}"/>
                    </a:ext>
                  </a:extLst>
                </p14:cNvPr>
                <p14:cNvContentPartPr/>
                <p14:nvPr/>
              </p14:nvContentPartPr>
              <p14:xfrm>
                <a:off x="6918853" y="1133140"/>
                <a:ext cx="362520" cy="402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86B7B9B-FF50-1A46-93C3-7318A54ED4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03733" y="1118020"/>
                  <a:ext cx="3931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19E68A-FB0C-9140-BA23-27E80FB3911D}"/>
                    </a:ext>
                  </a:extLst>
                </p14:cNvPr>
                <p14:cNvContentPartPr/>
                <p14:nvPr/>
              </p14:nvContentPartPr>
              <p14:xfrm>
                <a:off x="7043053" y="1059340"/>
                <a:ext cx="365400" cy="9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19E68A-FB0C-9140-BA23-27E80FB3911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27933" y="1043860"/>
                  <a:ext cx="396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42EC254-0E6E-0442-80C2-75EAA6760C1C}"/>
                    </a:ext>
                  </a:extLst>
                </p14:cNvPr>
                <p14:cNvContentPartPr/>
                <p14:nvPr/>
              </p14:nvContentPartPr>
              <p14:xfrm>
                <a:off x="6939373" y="1255180"/>
                <a:ext cx="283680" cy="63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42EC254-0E6E-0442-80C2-75EAA6760C1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24253" y="1239700"/>
                  <a:ext cx="314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CC1936-A97B-E343-818D-A8E70FDD2FCE}"/>
                    </a:ext>
                  </a:extLst>
                </p14:cNvPr>
                <p14:cNvContentPartPr/>
                <p14:nvPr/>
              </p14:nvContentPartPr>
              <p14:xfrm>
                <a:off x="7313053" y="1075180"/>
                <a:ext cx="389520" cy="423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CC1936-A97B-E343-818D-A8E70FDD2F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97573" y="1059700"/>
                  <a:ext cx="4201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AD77F29-B90E-2846-BF07-4A677D9F0556}"/>
                    </a:ext>
                  </a:extLst>
                </p14:cNvPr>
                <p14:cNvContentPartPr/>
                <p14:nvPr/>
              </p14:nvContentPartPr>
              <p14:xfrm>
                <a:off x="6735973" y="1575940"/>
                <a:ext cx="1027440" cy="213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AD77F29-B90E-2846-BF07-4A677D9F05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20853" y="1560820"/>
                  <a:ext cx="105804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3E76F42-BCFA-BB4F-BCB2-1E0C1FC1879C}"/>
                  </a:ext>
                </a:extLst>
              </p14:cNvPr>
              <p14:cNvContentPartPr/>
              <p14:nvPr/>
            </p14:nvContentPartPr>
            <p14:xfrm>
              <a:off x="2079373" y="1734340"/>
              <a:ext cx="1083240" cy="113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3E76F42-BCFA-BB4F-BCB2-1E0C1FC187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4253" y="1719220"/>
                <a:ext cx="111348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3DCD15B-5E6B-724A-B4EF-2282074387D9}"/>
              </a:ext>
            </a:extLst>
          </p:cNvPr>
          <p:cNvGrpSpPr/>
          <p:nvPr/>
        </p:nvGrpSpPr>
        <p:grpSpPr>
          <a:xfrm>
            <a:off x="169213" y="1874020"/>
            <a:ext cx="995040" cy="577440"/>
            <a:chOff x="169213" y="1874020"/>
            <a:chExt cx="99504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0E69B9C-F60D-354B-924E-A136902262B1}"/>
                    </a:ext>
                  </a:extLst>
                </p14:cNvPr>
                <p14:cNvContentPartPr/>
                <p14:nvPr/>
              </p14:nvContentPartPr>
              <p14:xfrm>
                <a:off x="169213" y="1937740"/>
                <a:ext cx="243720" cy="513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0E69B9C-F60D-354B-924E-A136902262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3733" y="1922260"/>
                  <a:ext cx="2743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3AF4D9-35EE-864D-B6DA-D4766927B114}"/>
                    </a:ext>
                  </a:extLst>
                </p14:cNvPr>
                <p14:cNvContentPartPr/>
                <p14:nvPr/>
              </p14:nvContentPartPr>
              <p14:xfrm>
                <a:off x="396733" y="1890220"/>
                <a:ext cx="37440" cy="519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3AF4D9-35EE-864D-B6DA-D4766927B1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1613" y="1874740"/>
                  <a:ext cx="6804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BA4464B-CA04-8F4E-88F2-CE7F460FF7B0}"/>
                    </a:ext>
                  </a:extLst>
                </p14:cNvPr>
                <p14:cNvContentPartPr/>
                <p14:nvPr/>
              </p14:nvContentPartPr>
              <p14:xfrm>
                <a:off x="195493" y="2170660"/>
                <a:ext cx="270360" cy="63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BA4464B-CA04-8F4E-88F2-CE7F460FF7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0373" y="2155180"/>
                  <a:ext cx="300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3ED3C15-4A12-2E4D-8E24-9358F71C07E1}"/>
                    </a:ext>
                  </a:extLst>
                </p14:cNvPr>
                <p14:cNvContentPartPr/>
                <p14:nvPr/>
              </p14:nvContentPartPr>
              <p14:xfrm>
                <a:off x="634693" y="1874020"/>
                <a:ext cx="529560" cy="475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3ED3C15-4A12-2E4D-8E24-9358F71C07E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9573" y="1858900"/>
                  <a:ext cx="560160" cy="50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7BF0010-6AC2-C043-942F-ED26E400215C}"/>
                  </a:ext>
                </a:extLst>
              </p14:cNvPr>
              <p14:cNvContentPartPr/>
              <p14:nvPr/>
            </p14:nvContentPartPr>
            <p14:xfrm>
              <a:off x="2561053" y="1880140"/>
              <a:ext cx="349200" cy="311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7BF0010-6AC2-C043-942F-ED26E400215C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45573" y="1864660"/>
                <a:ext cx="3794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1DD1214-6B70-8844-B5E5-9D61E859B9DA}"/>
                  </a:ext>
                </a:extLst>
              </p14:cNvPr>
              <p14:cNvContentPartPr/>
              <p14:nvPr/>
            </p14:nvContentPartPr>
            <p14:xfrm>
              <a:off x="6910573" y="1837300"/>
              <a:ext cx="438840" cy="391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1DD1214-6B70-8844-B5E5-9D61E859B9D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95453" y="1821820"/>
                <a:ext cx="46944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DBCB1BD-F0D9-A947-A4E6-D64C541FE241}"/>
                  </a:ext>
                </a:extLst>
              </p14:cNvPr>
              <p14:cNvContentPartPr/>
              <p14:nvPr/>
            </p14:nvContentPartPr>
            <p14:xfrm>
              <a:off x="206293" y="3006580"/>
              <a:ext cx="222480" cy="4341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DBCB1BD-F0D9-A947-A4E6-D64C541FE2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0813" y="2991460"/>
                <a:ext cx="2530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C367470-2991-9442-B92E-7109B517405B}"/>
                  </a:ext>
                </a:extLst>
              </p14:cNvPr>
              <p14:cNvContentPartPr/>
              <p14:nvPr/>
            </p14:nvContentPartPr>
            <p14:xfrm>
              <a:off x="317173" y="2900740"/>
              <a:ext cx="249120" cy="1062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C367470-2991-9442-B92E-7109B517405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2053" y="2885620"/>
                <a:ext cx="279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14169EA-7AB6-C64C-AB51-FBF69D7B79E9}"/>
                  </a:ext>
                </a:extLst>
              </p14:cNvPr>
              <p14:cNvContentPartPr/>
              <p14:nvPr/>
            </p14:nvContentPartPr>
            <p14:xfrm>
              <a:off x="179653" y="3117820"/>
              <a:ext cx="275400" cy="1166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14169EA-7AB6-C64C-AB51-FBF69D7B79E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4533" y="3102340"/>
                <a:ext cx="306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A1C1F8A-4921-7142-BE8D-9D5809DE14E4}"/>
                  </a:ext>
                </a:extLst>
              </p14:cNvPr>
              <p14:cNvContentPartPr/>
              <p14:nvPr/>
            </p14:nvContentPartPr>
            <p14:xfrm>
              <a:off x="693013" y="2853220"/>
              <a:ext cx="513720" cy="433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A1C1F8A-4921-7142-BE8D-9D5809DE14E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77893" y="2837740"/>
                <a:ext cx="5443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FAF841A-1740-5D48-892D-EA15D1A7378C}"/>
                  </a:ext>
                </a:extLst>
              </p14:cNvPr>
              <p14:cNvContentPartPr/>
              <p14:nvPr/>
            </p14:nvContentPartPr>
            <p14:xfrm>
              <a:off x="2449813" y="2763940"/>
              <a:ext cx="357120" cy="405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FAF841A-1740-5D48-892D-EA15D1A737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34693" y="2748460"/>
                <a:ext cx="3877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3753664-7C2E-5B4E-BD3C-505C5DFE2D25}"/>
                  </a:ext>
                </a:extLst>
              </p14:cNvPr>
              <p14:cNvContentPartPr/>
              <p14:nvPr/>
            </p14:nvContentPartPr>
            <p14:xfrm>
              <a:off x="3066133" y="2559100"/>
              <a:ext cx="522000" cy="5688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3753664-7C2E-5B4E-BD3C-505C5DFE2D2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050653" y="2543980"/>
                <a:ext cx="5522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12DACD3-2A57-4D44-913C-9DA8D112843D}"/>
                  </a:ext>
                </a:extLst>
              </p14:cNvPr>
              <p14:cNvContentPartPr/>
              <p14:nvPr/>
            </p14:nvContentPartPr>
            <p14:xfrm>
              <a:off x="3666973" y="2837380"/>
              <a:ext cx="26640" cy="320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12DACD3-2A57-4D44-913C-9DA8D11284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51853" y="2821900"/>
                <a:ext cx="57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5A83DD7-C021-ED4C-87AA-C3B693157D03}"/>
                  </a:ext>
                </a:extLst>
              </p14:cNvPr>
              <p14:cNvContentPartPr/>
              <p14:nvPr/>
            </p14:nvContentPartPr>
            <p14:xfrm>
              <a:off x="3719893" y="2921980"/>
              <a:ext cx="90360" cy="126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5A83DD7-C021-ED4C-87AA-C3B693157D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04773" y="2906860"/>
                <a:ext cx="1209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C35F622-33B3-2E4A-A196-D66C19916365}"/>
                  </a:ext>
                </a:extLst>
              </p14:cNvPr>
              <p14:cNvContentPartPr/>
              <p14:nvPr/>
            </p14:nvContentPartPr>
            <p14:xfrm>
              <a:off x="6783853" y="2811460"/>
              <a:ext cx="269640" cy="4284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C35F622-33B3-2E4A-A196-D66C1991636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68373" y="2795980"/>
                <a:ext cx="30024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C284BF8-8EBD-B64C-9F50-1B34E05B0803}"/>
                  </a:ext>
                </a:extLst>
              </p14:cNvPr>
              <p14:cNvContentPartPr/>
              <p14:nvPr/>
            </p14:nvContentPartPr>
            <p14:xfrm>
              <a:off x="7043053" y="2710300"/>
              <a:ext cx="286200" cy="26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C284BF8-8EBD-B64C-9F50-1B34E05B080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27933" y="2695180"/>
                <a:ext cx="316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6096A7A-6818-B548-8C2B-07FD27C89290}"/>
                  </a:ext>
                </a:extLst>
              </p14:cNvPr>
              <p14:cNvContentPartPr/>
              <p14:nvPr/>
            </p14:nvContentPartPr>
            <p14:xfrm>
              <a:off x="7712293" y="2580340"/>
              <a:ext cx="537840" cy="6066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6096A7A-6818-B548-8C2B-07FD27C892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96813" y="2565220"/>
                <a:ext cx="56808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3B5240F-EF9E-9B45-958B-5290C211CC2F}"/>
                  </a:ext>
                </a:extLst>
              </p14:cNvPr>
              <p14:cNvContentPartPr/>
              <p14:nvPr/>
            </p14:nvContentPartPr>
            <p14:xfrm>
              <a:off x="8286493" y="2895340"/>
              <a:ext cx="21600" cy="37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3B5240F-EF9E-9B45-958B-5290C211CC2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71373" y="2880220"/>
                <a:ext cx="52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F07CE05-4090-924F-AA40-EAF19F367890}"/>
                  </a:ext>
                </a:extLst>
              </p14:cNvPr>
              <p14:cNvContentPartPr/>
              <p14:nvPr/>
            </p14:nvContentPartPr>
            <p14:xfrm>
              <a:off x="8313493" y="2969500"/>
              <a:ext cx="126720" cy="1537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F07CE05-4090-924F-AA40-EAF19F36789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298373" y="2954380"/>
                <a:ext cx="1573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8E5602B-21F3-5D42-834E-325B7D3E42F7}"/>
                  </a:ext>
                </a:extLst>
              </p14:cNvPr>
              <p14:cNvContentPartPr/>
              <p14:nvPr/>
            </p14:nvContentPartPr>
            <p14:xfrm>
              <a:off x="6355093" y="3249580"/>
              <a:ext cx="1836000" cy="2232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8E5602B-21F3-5D42-834E-325B7D3E42F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339973" y="3234100"/>
                <a:ext cx="1866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DFFE47A-197F-E94A-9C7B-69330B2439C6}"/>
                  </a:ext>
                </a:extLst>
              </p14:cNvPr>
              <p14:cNvContentPartPr/>
              <p14:nvPr/>
            </p14:nvContentPartPr>
            <p14:xfrm>
              <a:off x="1934293" y="3329500"/>
              <a:ext cx="1526040" cy="90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DFFE47A-197F-E94A-9C7B-69330B2439C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18813" y="3314020"/>
                <a:ext cx="15566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E9617DE-F3E4-F640-AE55-E4888061F1A1}"/>
                  </a:ext>
                </a:extLst>
              </p14:cNvPr>
              <p14:cNvContentPartPr/>
              <p14:nvPr/>
            </p14:nvContentPartPr>
            <p14:xfrm>
              <a:off x="201613" y="4122940"/>
              <a:ext cx="174240" cy="4496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E9617DE-F3E4-F640-AE55-E4888061F1A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86133" y="4107820"/>
                <a:ext cx="20484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D6081809-B2A6-2D4A-95FC-450EA398ECFF}"/>
                  </a:ext>
                </a:extLst>
              </p14:cNvPr>
              <p14:cNvContentPartPr/>
              <p14:nvPr/>
            </p14:nvContentPartPr>
            <p14:xfrm>
              <a:off x="169213" y="4361260"/>
              <a:ext cx="212040" cy="478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D6081809-B2A6-2D4A-95FC-450EA398ECF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3733" y="4346140"/>
                <a:ext cx="242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FD3E612-DF26-1249-A892-1C926CFE4B3B}"/>
                  </a:ext>
                </a:extLst>
              </p14:cNvPr>
              <p14:cNvContentPartPr/>
              <p14:nvPr/>
            </p14:nvContentPartPr>
            <p14:xfrm>
              <a:off x="423013" y="4049140"/>
              <a:ext cx="132480" cy="180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FD3E612-DF26-1249-A892-1C926CFE4B3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7893" y="4033660"/>
                <a:ext cx="1630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8CAD528-8E06-F94F-99B9-6E8D4DB07062}"/>
                  </a:ext>
                </a:extLst>
              </p14:cNvPr>
              <p14:cNvContentPartPr/>
              <p14:nvPr/>
            </p14:nvContentPartPr>
            <p14:xfrm>
              <a:off x="438853" y="4033300"/>
              <a:ext cx="243720" cy="5929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8CAD528-8E06-F94F-99B9-6E8D4DB0706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23733" y="4017820"/>
                <a:ext cx="27432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BB9BA23-8973-4A4E-A1F5-4F09AF0032E2}"/>
                  </a:ext>
                </a:extLst>
              </p14:cNvPr>
              <p14:cNvContentPartPr/>
              <p14:nvPr/>
            </p14:nvContentPartPr>
            <p14:xfrm>
              <a:off x="693013" y="3933220"/>
              <a:ext cx="190800" cy="263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BB9BA23-8973-4A4E-A1F5-4F09AF0032E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7893" y="3918100"/>
                <a:ext cx="2214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73F00EAE-A546-2744-8769-80FE486A8097}"/>
                  </a:ext>
                </a:extLst>
              </p14:cNvPr>
              <p14:cNvContentPartPr/>
              <p14:nvPr/>
            </p14:nvContentPartPr>
            <p14:xfrm>
              <a:off x="904693" y="3986140"/>
              <a:ext cx="275400" cy="185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73F00EAE-A546-2744-8769-80FE486A809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89573" y="3971020"/>
                <a:ext cx="3060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B8B3F98-3B08-1A4A-93CE-77F5C24A19DE}"/>
                  </a:ext>
                </a:extLst>
              </p14:cNvPr>
              <p14:cNvContentPartPr/>
              <p14:nvPr/>
            </p14:nvContentPartPr>
            <p14:xfrm>
              <a:off x="1190533" y="3832060"/>
              <a:ext cx="58680" cy="84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B8B3F98-3B08-1A4A-93CE-77F5C24A19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75053" y="3816940"/>
                <a:ext cx="88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8CEBF64-F731-BD45-AFF0-DED427D40B24}"/>
                  </a:ext>
                </a:extLst>
              </p14:cNvPr>
              <p14:cNvContentPartPr/>
              <p14:nvPr/>
            </p14:nvContentPartPr>
            <p14:xfrm>
              <a:off x="1275133" y="4001980"/>
              <a:ext cx="69120" cy="116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8CEBF64-F731-BD45-AFF0-DED427D40B24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260013" y="3986860"/>
                <a:ext cx="997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60EA51F-8DEA-2745-8196-51B3251DD310}"/>
                  </a:ext>
                </a:extLst>
              </p14:cNvPr>
              <p14:cNvContentPartPr/>
              <p14:nvPr/>
            </p14:nvContentPartPr>
            <p14:xfrm>
              <a:off x="1418053" y="3990820"/>
              <a:ext cx="95760" cy="1166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60EA51F-8DEA-2745-8196-51B3251DD31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402573" y="3975700"/>
                <a:ext cx="126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66F23C8-62B6-524F-9043-9823572CA990}"/>
                  </a:ext>
                </a:extLst>
              </p14:cNvPr>
              <p14:cNvContentPartPr/>
              <p14:nvPr/>
            </p14:nvContentPartPr>
            <p14:xfrm>
              <a:off x="1746013" y="3900820"/>
              <a:ext cx="10800" cy="57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66F23C8-62B6-524F-9043-9823572CA99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730893" y="3885700"/>
                <a:ext cx="41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3AF872FE-EB1E-214A-991F-9B723F6BA4B4}"/>
                  </a:ext>
                </a:extLst>
              </p14:cNvPr>
              <p14:cNvContentPartPr/>
              <p14:nvPr/>
            </p14:nvContentPartPr>
            <p14:xfrm>
              <a:off x="1746013" y="3985420"/>
              <a:ext cx="360" cy="216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3AF872FE-EB1E-214A-991F-9B723F6BA4B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0893" y="3970300"/>
                <a:ext cx="3096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4EAFEC34-3F2B-D945-BDFB-9889947BE62D}"/>
              </a:ext>
            </a:extLst>
          </p:cNvPr>
          <p:cNvGrpSpPr/>
          <p:nvPr/>
        </p:nvGrpSpPr>
        <p:grpSpPr>
          <a:xfrm>
            <a:off x="2301853" y="3572860"/>
            <a:ext cx="5064480" cy="476640"/>
            <a:chOff x="2301853" y="3572860"/>
            <a:chExt cx="506448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7A5701-1462-2F4C-B34D-9F2043F47CF9}"/>
                    </a:ext>
                  </a:extLst>
                </p14:cNvPr>
                <p14:cNvContentPartPr/>
                <p14:nvPr/>
              </p14:nvContentPartPr>
              <p14:xfrm>
                <a:off x="2301853" y="3832060"/>
                <a:ext cx="264960" cy="42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7A5701-1462-2F4C-B34D-9F2043F47C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86373" y="3816940"/>
                  <a:ext cx="295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E8AE5C-747C-9044-B20C-F7CB456397B2}"/>
                    </a:ext>
                  </a:extLst>
                </p14:cNvPr>
                <p14:cNvContentPartPr/>
                <p14:nvPr/>
              </p14:nvContentPartPr>
              <p14:xfrm>
                <a:off x="2444413" y="3726220"/>
                <a:ext cx="37440" cy="323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E8AE5C-747C-9044-B20C-F7CB456397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9293" y="3711100"/>
                  <a:ext cx="680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81E582C-E811-324C-820E-6433D5B6545E}"/>
                    </a:ext>
                  </a:extLst>
                </p14:cNvPr>
                <p14:cNvContentPartPr/>
                <p14:nvPr/>
              </p14:nvContentPartPr>
              <p14:xfrm>
                <a:off x="2672293" y="3668620"/>
                <a:ext cx="222480" cy="317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81E582C-E811-324C-820E-6433D5B654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56813" y="3653500"/>
                  <a:ext cx="253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A777691-E1C0-3F4B-B29D-2519119688A2}"/>
                    </a:ext>
                  </a:extLst>
                </p14:cNvPr>
                <p14:cNvContentPartPr/>
                <p14:nvPr/>
              </p14:nvContentPartPr>
              <p14:xfrm>
                <a:off x="6381733" y="3647020"/>
                <a:ext cx="84960" cy="381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A777691-E1C0-3F4B-B29D-2519119688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66253" y="3631540"/>
                  <a:ext cx="1155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9691C06-AEF6-A348-A75E-436D21A611AE}"/>
                    </a:ext>
                  </a:extLst>
                </p14:cNvPr>
                <p14:cNvContentPartPr/>
                <p14:nvPr/>
              </p14:nvContentPartPr>
              <p14:xfrm>
                <a:off x="6291733" y="3789940"/>
                <a:ext cx="302040" cy="79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9691C06-AEF6-A348-A75E-436D21A611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76253" y="3774460"/>
                  <a:ext cx="332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3AEC9A-2D80-7846-8D54-8725A4666D1F}"/>
                    </a:ext>
                  </a:extLst>
                </p14:cNvPr>
                <p14:cNvContentPartPr/>
                <p14:nvPr/>
              </p14:nvContentPartPr>
              <p14:xfrm>
                <a:off x="6847213" y="3604540"/>
                <a:ext cx="159120" cy="401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3AEC9A-2D80-7846-8D54-8725A4666D1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32093" y="3589420"/>
                  <a:ext cx="189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4FE3899-7DFF-FC4F-9993-ECD0333BF6F0}"/>
                    </a:ext>
                  </a:extLst>
                </p14:cNvPr>
                <p14:cNvContentPartPr/>
                <p14:nvPr/>
              </p14:nvContentPartPr>
              <p14:xfrm>
                <a:off x="6905533" y="3572860"/>
                <a:ext cx="460800" cy="95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4FE3899-7DFF-FC4F-9993-ECD0333BF6F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90053" y="3557380"/>
                  <a:ext cx="4914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2A45ED3-52A0-3543-B21A-1675D7A695F8}"/>
                  </a:ext>
                </a:extLst>
              </p14:cNvPr>
              <p14:cNvContentPartPr/>
              <p14:nvPr/>
            </p14:nvContentPartPr>
            <p14:xfrm>
              <a:off x="3892783" y="4763020"/>
              <a:ext cx="2831400" cy="7783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2A45ED3-52A0-3543-B21A-1675D7A695F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77663" y="4747540"/>
                <a:ext cx="2862000" cy="80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C8203B55-18BA-AC4B-933A-5EDD4940AA0C}"/>
              </a:ext>
            </a:extLst>
          </p:cNvPr>
          <p:cNvGrpSpPr/>
          <p:nvPr/>
        </p:nvGrpSpPr>
        <p:grpSpPr>
          <a:xfrm>
            <a:off x="8762773" y="2633260"/>
            <a:ext cx="778320" cy="579960"/>
            <a:chOff x="8762773" y="2633260"/>
            <a:chExt cx="77832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8B656AD-2C32-554C-B124-1C89849BADBC}"/>
                    </a:ext>
                  </a:extLst>
                </p14:cNvPr>
                <p14:cNvContentPartPr/>
                <p14:nvPr/>
              </p14:nvContentPartPr>
              <p14:xfrm>
                <a:off x="8768173" y="2943220"/>
                <a:ext cx="111600" cy="10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8B656AD-2C32-554C-B124-1C89849BADB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52693" y="2927740"/>
                  <a:ext cx="14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E5F339D-17EA-F843-B374-C195EFCFA12F}"/>
                    </a:ext>
                  </a:extLst>
                </p14:cNvPr>
                <p14:cNvContentPartPr/>
                <p14:nvPr/>
              </p14:nvContentPartPr>
              <p14:xfrm>
                <a:off x="8762773" y="2969500"/>
                <a:ext cx="26640" cy="212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E5F339D-17EA-F843-B374-C195EFCFA12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47653" y="2954380"/>
                  <a:ext cx="57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390496F-B653-0E4D-B955-4ACE5C63B450}"/>
                    </a:ext>
                  </a:extLst>
                </p14:cNvPr>
                <p14:cNvContentPartPr/>
                <p14:nvPr/>
              </p14:nvContentPartPr>
              <p14:xfrm>
                <a:off x="8794453" y="3128260"/>
                <a:ext cx="143280" cy="42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390496F-B653-0E4D-B955-4ACE5C63B4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79333" y="3113140"/>
                  <a:ext cx="173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BAFC820-F8A2-8144-A030-0F939250E547}"/>
                    </a:ext>
                  </a:extLst>
                </p14:cNvPr>
                <p14:cNvContentPartPr/>
                <p14:nvPr/>
              </p14:nvContentPartPr>
              <p14:xfrm>
                <a:off x="8847373" y="2927020"/>
                <a:ext cx="180360" cy="259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BAFC820-F8A2-8144-A030-0F939250E54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32253" y="2911900"/>
                  <a:ext cx="210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59F02BF-CBE9-584C-B619-2BBAFA12428F}"/>
                    </a:ext>
                  </a:extLst>
                </p14:cNvPr>
                <p14:cNvContentPartPr/>
                <p14:nvPr/>
              </p14:nvContentPartPr>
              <p14:xfrm>
                <a:off x="8799853" y="2699500"/>
                <a:ext cx="227880" cy="249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59F02BF-CBE9-584C-B619-2BBAFA12428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84733" y="2684380"/>
                  <a:ext cx="258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1FB009-5B8E-2147-8F3F-8EB03E14D79C}"/>
                    </a:ext>
                  </a:extLst>
                </p14:cNvPr>
                <p14:cNvContentPartPr/>
                <p14:nvPr/>
              </p14:nvContentPartPr>
              <p14:xfrm>
                <a:off x="9048613" y="2916580"/>
                <a:ext cx="233280" cy="296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1FB009-5B8E-2147-8F3F-8EB03E14D7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33493" y="2901460"/>
                  <a:ext cx="2635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4F142FD-795C-FE43-B072-5093193BC841}"/>
                    </a:ext>
                  </a:extLst>
                </p14:cNvPr>
                <p14:cNvContentPartPr/>
                <p14:nvPr/>
              </p14:nvContentPartPr>
              <p14:xfrm>
                <a:off x="9032773" y="2633260"/>
                <a:ext cx="227880" cy="331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4F142FD-795C-FE43-B072-5093193BC84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17293" y="2617780"/>
                  <a:ext cx="2584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0F9B876-EE5F-B34E-83C6-6982B8161137}"/>
                    </a:ext>
                  </a:extLst>
                </p14:cNvPr>
                <p14:cNvContentPartPr/>
                <p14:nvPr/>
              </p14:nvContentPartPr>
              <p14:xfrm>
                <a:off x="9339493" y="2884900"/>
                <a:ext cx="201600" cy="290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0F9B876-EE5F-B34E-83C6-6982B81611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24373" y="2869420"/>
                  <a:ext cx="231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42A4E6E-7CC1-0447-9FD7-B982D868CBB4}"/>
                    </a:ext>
                  </a:extLst>
                </p14:cNvPr>
                <p14:cNvContentPartPr/>
                <p14:nvPr/>
              </p14:nvContentPartPr>
              <p14:xfrm>
                <a:off x="9315373" y="2673220"/>
                <a:ext cx="188640" cy="270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42A4E6E-7CC1-0447-9FD7-B982D868CB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300253" y="2658100"/>
                  <a:ext cx="218880" cy="30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988CF586-94EB-944D-B183-68DDF01D31F5}"/>
                  </a:ext>
                </a:extLst>
              </p14:cNvPr>
              <p14:cNvContentPartPr/>
              <p14:nvPr/>
            </p14:nvContentPartPr>
            <p14:xfrm>
              <a:off x="1956703" y="5371780"/>
              <a:ext cx="307440" cy="3596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988CF586-94EB-944D-B183-68DDF01D31F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941223" y="5356660"/>
                <a:ext cx="3376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38B408D7-A40A-7F4D-A61F-948C22C6044F}"/>
                  </a:ext>
                </a:extLst>
              </p14:cNvPr>
              <p14:cNvContentPartPr/>
              <p14:nvPr/>
            </p14:nvContentPartPr>
            <p14:xfrm>
              <a:off x="1955263" y="5578060"/>
              <a:ext cx="313920" cy="26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38B408D7-A40A-7F4D-A61F-948C22C6044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940143" y="5562940"/>
                <a:ext cx="344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EF4EF52A-A269-5241-8AFF-EFE6463E15B6}"/>
                  </a:ext>
                </a:extLst>
              </p14:cNvPr>
              <p14:cNvContentPartPr/>
              <p14:nvPr/>
            </p14:nvContentPartPr>
            <p14:xfrm>
              <a:off x="2227063" y="5528020"/>
              <a:ext cx="211320" cy="1666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EF4EF52A-A269-5241-8AFF-EFE6463E15B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211583" y="5512900"/>
                <a:ext cx="2419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7B2BD13B-814B-544D-9E0B-F5D595770123}"/>
                  </a:ext>
                </a:extLst>
              </p14:cNvPr>
              <p14:cNvContentPartPr/>
              <p14:nvPr/>
            </p14:nvContentPartPr>
            <p14:xfrm>
              <a:off x="2464663" y="5551780"/>
              <a:ext cx="296640" cy="3441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7B2BD13B-814B-544D-9E0B-F5D59577012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449183" y="5536300"/>
                <a:ext cx="3272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6A554B6-6ADC-2B4E-8724-ACC96FDC7904}"/>
                  </a:ext>
                </a:extLst>
              </p14:cNvPr>
              <p14:cNvContentPartPr/>
              <p14:nvPr/>
            </p14:nvContentPartPr>
            <p14:xfrm>
              <a:off x="2813863" y="5599300"/>
              <a:ext cx="349200" cy="1537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6A554B6-6ADC-2B4E-8724-ACC96FDC790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98383" y="5584180"/>
                <a:ext cx="3794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1DAE97AA-FB85-484C-9ED8-B8507AE5E0B0}"/>
                  </a:ext>
                </a:extLst>
              </p14:cNvPr>
              <p14:cNvContentPartPr/>
              <p14:nvPr/>
            </p14:nvContentPartPr>
            <p14:xfrm>
              <a:off x="3173503" y="5535940"/>
              <a:ext cx="238320" cy="1695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1DAE97AA-FB85-484C-9ED8-B8507AE5E0B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158383" y="5520460"/>
                <a:ext cx="268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36936AFF-367B-934C-A68F-F5170525ED71}"/>
                  </a:ext>
                </a:extLst>
              </p14:cNvPr>
              <p14:cNvContentPartPr/>
              <p14:nvPr/>
            </p14:nvContentPartPr>
            <p14:xfrm>
              <a:off x="3485983" y="5620540"/>
              <a:ext cx="127440" cy="1274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36936AFF-367B-934C-A68F-F5170525ED7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70503" y="5605060"/>
                <a:ext cx="157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40572261-DA2B-B342-B528-8A66772DAE01}"/>
                  </a:ext>
                </a:extLst>
              </p14:cNvPr>
              <p14:cNvContentPartPr/>
              <p14:nvPr/>
            </p14:nvContentPartPr>
            <p14:xfrm>
              <a:off x="3821503" y="5657620"/>
              <a:ext cx="246600" cy="1620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40572261-DA2B-B342-B528-8A66772DAE0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806383" y="5642140"/>
                <a:ext cx="27720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80AC922A-8C22-4645-A223-36A989D2AE39}"/>
              </a:ext>
            </a:extLst>
          </p:cNvPr>
          <p:cNvGrpSpPr/>
          <p:nvPr/>
        </p:nvGrpSpPr>
        <p:grpSpPr>
          <a:xfrm>
            <a:off x="2370613" y="3784540"/>
            <a:ext cx="4614840" cy="661680"/>
            <a:chOff x="2370613" y="3784540"/>
            <a:chExt cx="4614840" cy="6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7A33FA-6A9C-4849-90C6-A14245CF920A}"/>
                    </a:ext>
                  </a:extLst>
                </p14:cNvPr>
                <p14:cNvContentPartPr/>
                <p14:nvPr/>
              </p14:nvContentPartPr>
              <p14:xfrm>
                <a:off x="2370613" y="3784540"/>
                <a:ext cx="4614840" cy="4820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7A33FA-6A9C-4849-90C6-A14245CF920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55133" y="3769060"/>
                  <a:ext cx="46450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14F3AFC-5FC8-0A4E-94F1-4A0EFB834CB0}"/>
                    </a:ext>
                  </a:extLst>
                </p14:cNvPr>
                <p14:cNvContentPartPr/>
                <p14:nvPr/>
              </p14:nvContentPartPr>
              <p14:xfrm>
                <a:off x="4587853" y="4149580"/>
                <a:ext cx="232560" cy="217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14F3AFC-5FC8-0A4E-94F1-4A0EFB834C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72373" y="4134460"/>
                  <a:ext cx="263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E17D9F9-DD42-9F4E-B5A9-2C071D1F2B90}"/>
                    </a:ext>
                  </a:extLst>
                </p14:cNvPr>
                <p14:cNvContentPartPr/>
                <p14:nvPr/>
              </p14:nvContentPartPr>
              <p14:xfrm>
                <a:off x="4899973" y="4234180"/>
                <a:ext cx="10800" cy="108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E17D9F9-DD42-9F4E-B5A9-2C071D1F2B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84493" y="4219060"/>
                  <a:ext cx="4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51E9F38B-DA63-824D-B424-64064CFD8DE3}"/>
                    </a:ext>
                  </a:extLst>
                </p14:cNvPr>
                <p14:cNvContentPartPr/>
                <p14:nvPr/>
              </p14:nvContentPartPr>
              <p14:xfrm>
                <a:off x="4884133" y="4308340"/>
                <a:ext cx="16200" cy="3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51E9F38B-DA63-824D-B424-64064CFD8DE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68653" y="4293220"/>
                  <a:ext cx="46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E32C889-6540-C344-948A-25D299C8A7C5}"/>
                    </a:ext>
                  </a:extLst>
                </p14:cNvPr>
                <p14:cNvContentPartPr/>
                <p14:nvPr/>
              </p14:nvContentPartPr>
              <p14:xfrm>
                <a:off x="5005813" y="4133740"/>
                <a:ext cx="216720" cy="243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E32C889-6540-C344-948A-25D299C8A7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90333" y="4118260"/>
                  <a:ext cx="247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109A50F-6EBB-CC43-821A-CBDE9F547B0E}"/>
                    </a:ext>
                  </a:extLst>
                </p14:cNvPr>
                <p14:cNvContentPartPr/>
                <p14:nvPr/>
              </p14:nvContentPartPr>
              <p14:xfrm>
                <a:off x="5164573" y="4131220"/>
                <a:ext cx="317880" cy="246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109A50F-6EBB-CC43-821A-CBDE9F547B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49093" y="4116100"/>
                  <a:ext cx="348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7696B38-BCE6-7C42-BDAA-CC86219506D9}"/>
                    </a:ext>
                  </a:extLst>
                </p14:cNvPr>
                <p14:cNvContentPartPr/>
                <p14:nvPr/>
              </p14:nvContentPartPr>
              <p14:xfrm>
                <a:off x="5519173" y="4239580"/>
                <a:ext cx="21600" cy="58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7696B38-BCE6-7C42-BDAA-CC86219506D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03693" y="4224100"/>
                  <a:ext cx="52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99BCC2D-D68C-D647-9554-4F5BFBF99B7D}"/>
                    </a:ext>
                  </a:extLst>
                </p14:cNvPr>
                <p14:cNvContentPartPr/>
                <p14:nvPr/>
              </p14:nvContentPartPr>
              <p14:xfrm>
                <a:off x="5535013" y="4308340"/>
                <a:ext cx="84600" cy="69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99BCC2D-D68C-D647-9554-4F5BFBF99B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519533" y="4293220"/>
                  <a:ext cx="114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41E0F9D-0F81-E943-BAB4-F1D873A98F4E}"/>
                    </a:ext>
                  </a:extLst>
                </p14:cNvPr>
                <p14:cNvContentPartPr/>
                <p14:nvPr/>
              </p14:nvContentPartPr>
              <p14:xfrm>
                <a:off x="5751733" y="4170820"/>
                <a:ext cx="317880" cy="275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41E0F9D-0F81-E943-BAB4-F1D873A98F4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36613" y="4155340"/>
                  <a:ext cx="348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F7C6631-5C10-4E47-B09A-7EDF5FF8B027}"/>
                    </a:ext>
                  </a:extLst>
                </p14:cNvPr>
                <p14:cNvContentPartPr/>
                <p14:nvPr/>
              </p14:nvContentPartPr>
              <p14:xfrm>
                <a:off x="5778373" y="4287100"/>
                <a:ext cx="174960" cy="32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F7C6631-5C10-4E47-B09A-7EDF5FF8B0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62893" y="4271980"/>
                  <a:ext cx="205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0A72F65-96B1-8345-9A27-EDDFBB7FF215}"/>
                    </a:ext>
                  </a:extLst>
                </p14:cNvPr>
                <p14:cNvContentPartPr/>
                <p14:nvPr/>
              </p14:nvContentPartPr>
              <p14:xfrm>
                <a:off x="5805373" y="4318780"/>
                <a:ext cx="116280" cy="58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0A72F65-96B1-8345-9A27-EDDFBB7FF2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90253" y="4303660"/>
                  <a:ext cx="1465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00DD4498-68F5-7443-8246-AA3F0D884895}"/>
              </a:ext>
            </a:extLst>
          </p:cNvPr>
          <p:cNvGrpSpPr/>
          <p:nvPr/>
        </p:nvGrpSpPr>
        <p:grpSpPr>
          <a:xfrm>
            <a:off x="6270493" y="4117900"/>
            <a:ext cx="1947600" cy="328320"/>
            <a:chOff x="6270493" y="4117900"/>
            <a:chExt cx="19476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0DF3A78-66FC-7843-9F51-1CF969873CDD}"/>
                    </a:ext>
                  </a:extLst>
                </p14:cNvPr>
                <p14:cNvContentPartPr/>
                <p14:nvPr/>
              </p14:nvContentPartPr>
              <p14:xfrm>
                <a:off x="6323413" y="4329580"/>
                <a:ext cx="16200" cy="57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0DF3A78-66FC-7843-9F51-1CF969873CD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08293" y="4314100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574F5F0-5596-8C4B-B993-5421EE9A26DA}"/>
                    </a:ext>
                  </a:extLst>
                </p14:cNvPr>
                <p14:cNvContentPartPr/>
                <p14:nvPr/>
              </p14:nvContentPartPr>
              <p14:xfrm>
                <a:off x="6270493" y="4414180"/>
                <a:ext cx="53280" cy="5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574F5F0-5596-8C4B-B993-5421EE9A26D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55373" y="4398700"/>
                  <a:ext cx="83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83D0AEE4-51F3-2D43-9769-C47256D8B319}"/>
                    </a:ext>
                  </a:extLst>
                </p14:cNvPr>
                <p14:cNvContentPartPr/>
                <p14:nvPr/>
              </p14:nvContentPartPr>
              <p14:xfrm>
                <a:off x="6530413" y="4265860"/>
                <a:ext cx="243360" cy="1695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83D0AEE4-51F3-2D43-9769-C47256D8B31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14933" y="4250740"/>
                  <a:ext cx="273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74794B1-376C-2C43-9E60-E949B03FF271}"/>
                    </a:ext>
                  </a:extLst>
                </p14:cNvPr>
                <p14:cNvContentPartPr/>
                <p14:nvPr/>
              </p14:nvContentPartPr>
              <p14:xfrm>
                <a:off x="7005973" y="4281700"/>
                <a:ext cx="127440" cy="5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74794B1-376C-2C43-9E60-E949B03FF27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90853" y="4266580"/>
                  <a:ext cx="15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A94B998-5340-A549-AC53-0DCCB2882538}"/>
                    </a:ext>
                  </a:extLst>
                </p14:cNvPr>
                <p14:cNvContentPartPr/>
                <p14:nvPr/>
              </p14:nvContentPartPr>
              <p14:xfrm>
                <a:off x="6958813" y="4324180"/>
                <a:ext cx="206280" cy="21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A94B998-5340-A549-AC53-0DCCB28825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43693" y="4309060"/>
                  <a:ext cx="236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FFCEE5E-E8C2-E644-BC00-7B90BF8D58CF}"/>
                    </a:ext>
                  </a:extLst>
                </p14:cNvPr>
                <p14:cNvContentPartPr/>
                <p14:nvPr/>
              </p14:nvContentPartPr>
              <p14:xfrm>
                <a:off x="7302253" y="4133740"/>
                <a:ext cx="291240" cy="3124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FFCEE5E-E8C2-E644-BC00-7B90BF8D58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87133" y="4118260"/>
                  <a:ext cx="3218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52469A2-D513-1C48-A97F-35B7160912D6}"/>
                    </a:ext>
                  </a:extLst>
                </p14:cNvPr>
                <p14:cNvContentPartPr/>
                <p14:nvPr/>
              </p14:nvContentPartPr>
              <p14:xfrm>
                <a:off x="7635613" y="4117900"/>
                <a:ext cx="326160" cy="2912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52469A2-D513-1C48-A97F-35B7160912D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20493" y="4102420"/>
                  <a:ext cx="356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E5662F4-CFAE-0E47-BA92-3538BF3C7575}"/>
                    </a:ext>
                  </a:extLst>
                </p14:cNvPr>
                <p14:cNvContentPartPr/>
                <p14:nvPr/>
              </p14:nvContentPartPr>
              <p14:xfrm>
                <a:off x="7984813" y="4297540"/>
                <a:ext cx="58680" cy="9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E5662F4-CFAE-0E47-BA92-3538BF3C757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69693" y="4282420"/>
                  <a:ext cx="88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334A2F9-5BA3-B844-88CE-FDAD84F80B52}"/>
                    </a:ext>
                  </a:extLst>
                </p14:cNvPr>
                <p14:cNvContentPartPr/>
                <p14:nvPr/>
              </p14:nvContentPartPr>
              <p14:xfrm>
                <a:off x="8069773" y="4149580"/>
                <a:ext cx="21600" cy="428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334A2F9-5BA3-B844-88CE-FDAD84F80B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54293" y="4134460"/>
                  <a:ext cx="52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81D499B-363E-124D-81F5-9B956BD0AC6D}"/>
                    </a:ext>
                  </a:extLst>
                </p14:cNvPr>
                <p14:cNvContentPartPr/>
                <p14:nvPr/>
              </p14:nvContentPartPr>
              <p14:xfrm>
                <a:off x="8117293" y="4282420"/>
                <a:ext cx="100800" cy="120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81D499B-363E-124D-81F5-9B956BD0AC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01813" y="4267300"/>
                  <a:ext cx="1314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991F1FFE-7F5E-DD40-94F0-073A669884BE}"/>
              </a:ext>
            </a:extLst>
          </p:cNvPr>
          <p:cNvGrpSpPr/>
          <p:nvPr/>
        </p:nvGrpSpPr>
        <p:grpSpPr>
          <a:xfrm>
            <a:off x="8551093" y="4102060"/>
            <a:ext cx="375840" cy="370440"/>
            <a:chOff x="8551093" y="4102060"/>
            <a:chExt cx="37584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B9CC43F-81BF-FC4B-B64D-A462E208BAB4}"/>
                    </a:ext>
                  </a:extLst>
                </p14:cNvPr>
                <p14:cNvContentPartPr/>
                <p14:nvPr/>
              </p14:nvContentPartPr>
              <p14:xfrm>
                <a:off x="8551093" y="4318780"/>
                <a:ext cx="90360" cy="153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B9CC43F-81BF-FC4B-B64D-A462E208BAB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35973" y="4303660"/>
                  <a:ext cx="120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BEF3F8-96A1-8242-B765-003D17619718}"/>
                    </a:ext>
                  </a:extLst>
                </p14:cNvPr>
                <p14:cNvContentPartPr/>
                <p14:nvPr/>
              </p14:nvContentPartPr>
              <p14:xfrm>
                <a:off x="8651533" y="4102060"/>
                <a:ext cx="37440" cy="100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BEF3F8-96A1-8242-B765-003D176197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36413" y="4086580"/>
                  <a:ext cx="68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105E6BF-BCAD-804C-904F-990ED1DBA728}"/>
                    </a:ext>
                  </a:extLst>
                </p14:cNvPr>
                <p14:cNvContentPartPr/>
                <p14:nvPr/>
              </p14:nvContentPartPr>
              <p14:xfrm>
                <a:off x="8688613" y="4229500"/>
                <a:ext cx="238320" cy="142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105E6BF-BCAD-804C-904F-990ED1DBA7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73493" y="4214380"/>
                  <a:ext cx="2689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D3E21B3A-BEDB-B248-A2D9-0AD2E6778351}"/>
              </a:ext>
            </a:extLst>
          </p:cNvPr>
          <p:cNvGrpSpPr/>
          <p:nvPr/>
        </p:nvGrpSpPr>
        <p:grpSpPr>
          <a:xfrm>
            <a:off x="9239053" y="3996220"/>
            <a:ext cx="2016360" cy="476280"/>
            <a:chOff x="9239053" y="3996220"/>
            <a:chExt cx="201636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FC5F56E-3D35-0843-982F-B9730FA602CA}"/>
                    </a:ext>
                  </a:extLst>
                </p14:cNvPr>
                <p14:cNvContentPartPr/>
                <p14:nvPr/>
              </p14:nvContentPartPr>
              <p14:xfrm>
                <a:off x="9239053" y="4102060"/>
                <a:ext cx="185400" cy="227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FC5F56E-3D35-0843-982F-B9730FA602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23933" y="4086580"/>
                  <a:ext cx="216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A2DF024-0449-A24B-99FD-98219BC9AC8E}"/>
                    </a:ext>
                  </a:extLst>
                </p14:cNvPr>
                <p14:cNvContentPartPr/>
                <p14:nvPr/>
              </p14:nvContentPartPr>
              <p14:xfrm>
                <a:off x="9429493" y="4049140"/>
                <a:ext cx="164520" cy="532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A2DF024-0449-A24B-99FD-98219BC9AC8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14373" y="4033660"/>
                  <a:ext cx="194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725A853-82A6-7E47-822A-2A589D87F9D6}"/>
                    </a:ext>
                  </a:extLst>
                </p14:cNvPr>
                <p14:cNvContentPartPr/>
                <p14:nvPr/>
              </p14:nvContentPartPr>
              <p14:xfrm>
                <a:off x="9270733" y="4191700"/>
                <a:ext cx="95760" cy="32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725A853-82A6-7E47-822A-2A589D87F9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55613" y="4176580"/>
                  <a:ext cx="12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2106C4E-4423-2144-BFFA-082B6DAE0B51}"/>
                    </a:ext>
                  </a:extLst>
                </p14:cNvPr>
                <p14:cNvContentPartPr/>
                <p14:nvPr/>
              </p14:nvContentPartPr>
              <p14:xfrm>
                <a:off x="9445333" y="4022500"/>
                <a:ext cx="217440" cy="2754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2106C4E-4423-2144-BFFA-082B6DAE0B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30213" y="4007380"/>
                  <a:ext cx="247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EE64272-4D67-5D40-9315-3157B70A0C7C}"/>
                    </a:ext>
                  </a:extLst>
                </p14:cNvPr>
                <p14:cNvContentPartPr/>
                <p14:nvPr/>
              </p14:nvContentPartPr>
              <p14:xfrm>
                <a:off x="9709933" y="4155340"/>
                <a:ext cx="127440" cy="137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EE64272-4D67-5D40-9315-3157B70A0C7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694813" y="4140220"/>
                  <a:ext cx="157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3B497B4-C7EA-924E-8AF0-0EC3C1ED0FF0}"/>
                    </a:ext>
                  </a:extLst>
                </p14:cNvPr>
                <p14:cNvContentPartPr/>
                <p14:nvPr/>
              </p14:nvContentPartPr>
              <p14:xfrm>
                <a:off x="9763573" y="4181260"/>
                <a:ext cx="269640" cy="2912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3B497B4-C7EA-924E-8AF0-0EC3C1ED0FF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748453" y="4166140"/>
                  <a:ext cx="300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F470F3-B057-204F-9956-55FD121330D5}"/>
                    </a:ext>
                  </a:extLst>
                </p14:cNvPr>
                <p14:cNvContentPartPr/>
                <p14:nvPr/>
              </p14:nvContentPartPr>
              <p14:xfrm>
                <a:off x="10054453" y="4186660"/>
                <a:ext cx="142200" cy="1303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F470F3-B057-204F-9956-55FD121330D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39333" y="4171180"/>
                  <a:ext cx="172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4308164-2DFF-9D41-837D-97D0E23E7FB2}"/>
                    </a:ext>
                  </a:extLst>
                </p14:cNvPr>
                <p14:cNvContentPartPr/>
                <p14:nvPr/>
              </p14:nvContentPartPr>
              <p14:xfrm>
                <a:off x="10266133" y="4186660"/>
                <a:ext cx="185040" cy="111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4308164-2DFF-9D41-837D-97D0E23E7FB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51013" y="4171180"/>
                  <a:ext cx="215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86EA484-A019-404A-A3FC-10429E0C3F3B}"/>
                    </a:ext>
                  </a:extLst>
                </p14:cNvPr>
                <p14:cNvContentPartPr/>
                <p14:nvPr/>
              </p14:nvContentPartPr>
              <p14:xfrm>
                <a:off x="10487893" y="3996220"/>
                <a:ext cx="254520" cy="328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86EA484-A019-404A-A3FC-10429E0C3F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72773" y="3980740"/>
                  <a:ext cx="2847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9BC9F5A-9859-5D4F-8A24-63B21C3264E7}"/>
                    </a:ext>
                  </a:extLst>
                </p14:cNvPr>
                <p14:cNvContentPartPr/>
                <p14:nvPr/>
              </p14:nvContentPartPr>
              <p14:xfrm>
                <a:off x="10858333" y="4154980"/>
                <a:ext cx="397080" cy="180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9BC9F5A-9859-5D4F-8A24-63B21C3264E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43213" y="4139500"/>
                  <a:ext cx="42768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A4A33F41-6BB3-7147-9D92-42CE645BCC5E}"/>
              </a:ext>
            </a:extLst>
          </p:cNvPr>
          <p:cNvGrpSpPr/>
          <p:nvPr/>
        </p:nvGrpSpPr>
        <p:grpSpPr>
          <a:xfrm>
            <a:off x="4231543" y="5287540"/>
            <a:ext cx="5947920" cy="1118880"/>
            <a:chOff x="4231543" y="5287540"/>
            <a:chExt cx="5947920" cy="11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5B81187-67EA-4340-9E98-B7ED0EDBEAC5}"/>
                    </a:ext>
                  </a:extLst>
                </p14:cNvPr>
                <p14:cNvContentPartPr/>
                <p14:nvPr/>
              </p14:nvContentPartPr>
              <p14:xfrm>
                <a:off x="4231543" y="5466820"/>
                <a:ext cx="243720" cy="3283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5B81187-67EA-4340-9E98-B7ED0EDBEAC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16423" y="5451340"/>
                  <a:ext cx="274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99D18BE-2703-6342-B6F6-F6AF726C7375}"/>
                    </a:ext>
                  </a:extLst>
                </p14:cNvPr>
                <p14:cNvContentPartPr/>
                <p14:nvPr/>
              </p14:nvContentPartPr>
              <p14:xfrm>
                <a:off x="4374463" y="5498860"/>
                <a:ext cx="84960" cy="329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99D18BE-2703-6342-B6F6-F6AF726C737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58983" y="5483380"/>
                  <a:ext cx="1155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B9187C6-4619-604B-BDF9-98B4CCB69634}"/>
                    </a:ext>
                  </a:extLst>
                </p14:cNvPr>
                <p14:cNvContentPartPr/>
                <p14:nvPr/>
              </p14:nvContentPartPr>
              <p14:xfrm>
                <a:off x="4316143" y="5657620"/>
                <a:ext cx="143280" cy="16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B9187C6-4619-604B-BDF9-98B4CCB696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01023" y="5642140"/>
                  <a:ext cx="173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ED723D5-9CD7-9645-AEA0-2BAE1ACFE5F0}"/>
                    </a:ext>
                  </a:extLst>
                </p14:cNvPr>
                <p14:cNvContentPartPr/>
                <p14:nvPr/>
              </p14:nvContentPartPr>
              <p14:xfrm>
                <a:off x="4469503" y="5609740"/>
                <a:ext cx="169560" cy="1486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ED723D5-9CD7-9645-AEA0-2BAE1ACFE5F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54383" y="5594620"/>
                  <a:ext cx="200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BB4FD27-7708-CD41-A608-E9FEABC687B8}"/>
                    </a:ext>
                  </a:extLst>
                </p14:cNvPr>
                <p14:cNvContentPartPr/>
                <p14:nvPr/>
              </p14:nvContentPartPr>
              <p14:xfrm>
                <a:off x="4689463" y="5599300"/>
                <a:ext cx="108720" cy="116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BB4FD27-7708-CD41-A608-E9FEABC687B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74343" y="5584180"/>
                  <a:ext cx="138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E68AD84-1146-8543-A944-A6280EEE06C6}"/>
                    </a:ext>
                  </a:extLst>
                </p14:cNvPr>
                <p14:cNvContentPartPr/>
                <p14:nvPr/>
              </p14:nvContentPartPr>
              <p14:xfrm>
                <a:off x="4781983" y="5424700"/>
                <a:ext cx="481320" cy="4766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E68AD84-1146-8543-A944-A6280EEE06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66503" y="5409580"/>
                  <a:ext cx="511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9E62A14-F725-2C4B-9EB8-88BF96789B42}"/>
                    </a:ext>
                  </a:extLst>
                </p14:cNvPr>
                <p14:cNvContentPartPr/>
                <p14:nvPr/>
              </p14:nvContentPartPr>
              <p14:xfrm>
                <a:off x="5289943" y="5456380"/>
                <a:ext cx="275040" cy="33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9E62A14-F725-2C4B-9EB8-88BF96789B4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74463" y="5441260"/>
                  <a:ext cx="305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34DB24A-4D01-8448-8BEF-3CCDEA08DA8A}"/>
                    </a:ext>
                  </a:extLst>
                </p14:cNvPr>
                <p14:cNvContentPartPr/>
                <p14:nvPr/>
              </p14:nvContentPartPr>
              <p14:xfrm>
                <a:off x="5575423" y="5641780"/>
                <a:ext cx="137880" cy="180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34DB24A-4D01-8448-8BEF-3CCDEA08DA8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60303" y="5626300"/>
                  <a:ext cx="168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2C3C9BA-F279-CF41-AA84-6A65E995C520}"/>
                    </a:ext>
                  </a:extLst>
                </p14:cNvPr>
                <p14:cNvContentPartPr/>
                <p14:nvPr/>
              </p14:nvContentPartPr>
              <p14:xfrm>
                <a:off x="5760823" y="5615140"/>
                <a:ext cx="460800" cy="164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2C3C9BA-F279-CF41-AA84-6A65E995C52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45703" y="5600020"/>
                  <a:ext cx="49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E9C9B02-03A3-9A45-830F-1581708EF6E4}"/>
                    </a:ext>
                  </a:extLst>
                </p14:cNvPr>
                <p14:cNvContentPartPr/>
                <p14:nvPr/>
              </p14:nvContentPartPr>
              <p14:xfrm>
                <a:off x="6295423" y="5605060"/>
                <a:ext cx="122040" cy="153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E9C9B02-03A3-9A45-830F-1581708EF6E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79943" y="5589940"/>
                  <a:ext cx="152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E0A5C4A-D1A7-5F48-9F94-1007FDB0D475}"/>
                    </a:ext>
                  </a:extLst>
                </p14:cNvPr>
                <p14:cNvContentPartPr/>
                <p14:nvPr/>
              </p14:nvContentPartPr>
              <p14:xfrm>
                <a:off x="6284623" y="5636380"/>
                <a:ext cx="360360" cy="331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E0A5C4A-D1A7-5F48-9F94-1007FDB0D47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69503" y="5620900"/>
                  <a:ext cx="390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71C0CE9-43E7-DC47-A756-07EE711161F0}"/>
                    </a:ext>
                  </a:extLst>
                </p14:cNvPr>
                <p14:cNvContentPartPr/>
                <p14:nvPr/>
              </p14:nvContentPartPr>
              <p14:xfrm>
                <a:off x="6660463" y="5599300"/>
                <a:ext cx="280800" cy="153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71C0CE9-43E7-DC47-A756-07EE711161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44983" y="5584180"/>
                  <a:ext cx="31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7BFCC09-D755-7B41-BBD4-88BAA042F04B}"/>
                    </a:ext>
                  </a:extLst>
                </p14:cNvPr>
                <p14:cNvContentPartPr/>
                <p14:nvPr/>
              </p14:nvContentPartPr>
              <p14:xfrm>
                <a:off x="6983023" y="5371780"/>
                <a:ext cx="413280" cy="3970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7BFCC09-D755-7B41-BBD4-88BAA042F0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967903" y="5356660"/>
                  <a:ext cx="4435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7B40743-30E5-E54A-9D6D-E3E2802D92FD}"/>
                    </a:ext>
                  </a:extLst>
                </p14:cNvPr>
                <p14:cNvContentPartPr/>
                <p14:nvPr/>
              </p14:nvContentPartPr>
              <p14:xfrm>
                <a:off x="7623463" y="5615140"/>
                <a:ext cx="227880" cy="26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7B40743-30E5-E54A-9D6D-E3E2802D92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08343" y="5600020"/>
                  <a:ext cx="258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699ABB1-3255-D046-BC3F-715A198816CC}"/>
                    </a:ext>
                  </a:extLst>
                </p14:cNvPr>
                <p14:cNvContentPartPr/>
                <p14:nvPr/>
              </p14:nvContentPartPr>
              <p14:xfrm>
                <a:off x="7607623" y="5689300"/>
                <a:ext cx="111600" cy="266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699ABB1-3255-D046-BC3F-715A198816C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92503" y="5673820"/>
                  <a:ext cx="141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124FAA3-2360-D141-98F5-725A4A1EE774}"/>
                    </a:ext>
                  </a:extLst>
                </p14:cNvPr>
                <p14:cNvContentPartPr/>
                <p14:nvPr/>
              </p14:nvContentPartPr>
              <p14:xfrm>
                <a:off x="7750543" y="5435140"/>
                <a:ext cx="148680" cy="148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124FAA3-2360-D141-98F5-725A4A1EE77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735063" y="5420020"/>
                  <a:ext cx="178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10BBA4F-3665-8541-9298-7DED04226CD1}"/>
                    </a:ext>
                  </a:extLst>
                </p14:cNvPr>
                <p14:cNvContentPartPr/>
                <p14:nvPr/>
              </p14:nvContentPartPr>
              <p14:xfrm>
                <a:off x="8178943" y="5413900"/>
                <a:ext cx="333000" cy="3708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10BBA4F-3665-8541-9298-7DED04226CD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63823" y="5398420"/>
                  <a:ext cx="3636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51A8E18-154E-064C-8F60-850FE7D1267A}"/>
                    </a:ext>
                  </a:extLst>
                </p14:cNvPr>
                <p14:cNvContentPartPr/>
                <p14:nvPr/>
              </p14:nvContentPartPr>
              <p14:xfrm>
                <a:off x="8515543" y="5303020"/>
                <a:ext cx="521280" cy="46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51A8E18-154E-064C-8F60-850FE7D1267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00063" y="5287540"/>
                  <a:ext cx="5518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D284940-62B6-0440-8D09-634997DC6158}"/>
                    </a:ext>
                  </a:extLst>
                </p14:cNvPr>
                <p14:cNvContentPartPr/>
                <p14:nvPr/>
              </p14:nvContentPartPr>
              <p14:xfrm>
                <a:off x="9126463" y="5567620"/>
                <a:ext cx="26640" cy="32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D284940-62B6-0440-8D09-634997DC615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110983" y="5552140"/>
                  <a:ext cx="57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EED1927-01CA-E045-96F7-66922271660C}"/>
                    </a:ext>
                  </a:extLst>
                </p14:cNvPr>
                <p14:cNvContentPartPr/>
                <p14:nvPr/>
              </p14:nvContentPartPr>
              <p14:xfrm>
                <a:off x="9189823" y="5605060"/>
                <a:ext cx="143280" cy="152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EED1927-01CA-E045-96F7-66922271660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74703" y="5589940"/>
                  <a:ext cx="173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0C4AD3D-31F3-1841-9E11-5BD0CDAE11B8}"/>
                    </a:ext>
                  </a:extLst>
                </p14:cNvPr>
                <p14:cNvContentPartPr/>
                <p14:nvPr/>
              </p14:nvContentPartPr>
              <p14:xfrm>
                <a:off x="9586543" y="5287540"/>
                <a:ext cx="592920" cy="5076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0C4AD3D-31F3-1841-9E11-5BD0CDAE11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71423" y="5272420"/>
                  <a:ext cx="6235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C82D8DE-2E25-B54C-8D35-EC7C66B0C80D}"/>
                    </a:ext>
                  </a:extLst>
                </p14:cNvPr>
                <p14:cNvContentPartPr/>
                <p14:nvPr/>
              </p14:nvContentPartPr>
              <p14:xfrm>
                <a:off x="9719023" y="5540980"/>
                <a:ext cx="217440" cy="37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C82D8DE-2E25-B54C-8D35-EC7C66B0C80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03543" y="5525860"/>
                  <a:ext cx="247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D219B29-0DAA-4641-AA6E-2D1B38EA48DA}"/>
                    </a:ext>
                  </a:extLst>
                </p14:cNvPr>
                <p14:cNvContentPartPr/>
                <p14:nvPr/>
              </p14:nvContentPartPr>
              <p14:xfrm>
                <a:off x="9631903" y="5625580"/>
                <a:ext cx="251280" cy="5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D219B29-0DAA-4641-AA6E-2D1B38EA48D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616783" y="5610460"/>
                  <a:ext cx="281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C9CE162-C114-F046-A120-F4658602DF7D}"/>
                    </a:ext>
                  </a:extLst>
                </p14:cNvPr>
                <p14:cNvContentPartPr/>
                <p14:nvPr/>
              </p14:nvContentPartPr>
              <p14:xfrm>
                <a:off x="4533583" y="6186820"/>
                <a:ext cx="212040" cy="16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C9CE162-C114-F046-A120-F4658602DF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18463" y="6171340"/>
                  <a:ext cx="242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AC93DA3-49E4-F743-8335-BEC4F557E793}"/>
                    </a:ext>
                  </a:extLst>
                </p14:cNvPr>
                <p14:cNvContentPartPr/>
                <p14:nvPr/>
              </p14:nvContentPartPr>
              <p14:xfrm>
                <a:off x="4586503" y="6020140"/>
                <a:ext cx="137880" cy="135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AC93DA3-49E4-F743-8335-BEC4F557E79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71383" y="6005020"/>
                  <a:ext cx="168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645E127-D35D-8244-8254-FA352803F86B}"/>
                    </a:ext>
                  </a:extLst>
                </p14:cNvPr>
                <p14:cNvContentPartPr/>
                <p14:nvPr/>
              </p14:nvContentPartPr>
              <p14:xfrm>
                <a:off x="4983223" y="6060100"/>
                <a:ext cx="243720" cy="206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645E127-D35D-8244-8254-FA352803F86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68103" y="6044980"/>
                  <a:ext cx="274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F200257-7BBD-3340-A2AB-961D8DBC529B}"/>
                    </a:ext>
                  </a:extLst>
                </p14:cNvPr>
                <p14:cNvContentPartPr/>
                <p14:nvPr/>
              </p14:nvContentPartPr>
              <p14:xfrm>
                <a:off x="5263663" y="5949580"/>
                <a:ext cx="84960" cy="308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F200257-7BBD-3340-A2AB-961D8DBC529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48543" y="5934460"/>
                  <a:ext cx="11556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4D0B567-9E70-A04D-A73B-1EC19C9C5998}"/>
                    </a:ext>
                  </a:extLst>
                </p14:cNvPr>
                <p14:cNvContentPartPr/>
                <p14:nvPr/>
              </p14:nvContentPartPr>
              <p14:xfrm>
                <a:off x="5385703" y="6086020"/>
                <a:ext cx="153720" cy="1486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4D0B567-9E70-A04D-A73B-1EC19C9C599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70223" y="6070900"/>
                  <a:ext cx="184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26FD4A-CB75-0E4C-B735-B3C6CCB0804F}"/>
                    </a:ext>
                  </a:extLst>
                </p14:cNvPr>
                <p14:cNvContentPartPr/>
                <p14:nvPr/>
              </p14:nvContentPartPr>
              <p14:xfrm>
                <a:off x="5549503" y="6123100"/>
                <a:ext cx="190800" cy="1324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26FD4A-CB75-0E4C-B735-B3C6CCB080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34383" y="6107980"/>
                  <a:ext cx="221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F0CE246-9AA3-184A-B696-10CD1C05B073}"/>
                    </a:ext>
                  </a:extLst>
                </p14:cNvPr>
                <p14:cNvContentPartPr/>
                <p14:nvPr/>
              </p14:nvContentPartPr>
              <p14:xfrm>
                <a:off x="5782423" y="6138940"/>
                <a:ext cx="143280" cy="74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F0CE246-9AA3-184A-B696-10CD1C05B07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67303" y="6123820"/>
                  <a:ext cx="173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D3D7B35-BA41-4241-8A0F-847CDA4F83D6}"/>
                    </a:ext>
                  </a:extLst>
                </p14:cNvPr>
                <p14:cNvContentPartPr/>
                <p14:nvPr/>
              </p14:nvContentPartPr>
              <p14:xfrm>
                <a:off x="5877823" y="6123100"/>
                <a:ext cx="302040" cy="153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D3D7B35-BA41-4241-8A0F-847CDA4F83D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62343" y="6107980"/>
                  <a:ext cx="332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6AD9E0D-1B09-E34B-8A98-F56F07E973C5}"/>
                    </a:ext>
                  </a:extLst>
                </p14:cNvPr>
                <p14:cNvContentPartPr/>
                <p14:nvPr/>
              </p14:nvContentPartPr>
              <p14:xfrm>
                <a:off x="6284983" y="5953900"/>
                <a:ext cx="502920" cy="452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6AD9E0D-1B09-E34B-8A98-F56F07E973C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69863" y="5938420"/>
                  <a:ext cx="5335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F4AA6BE-E2BC-584A-A432-894BE61DE19E}"/>
                    </a:ext>
                  </a:extLst>
                </p14:cNvPr>
                <p14:cNvContentPartPr/>
                <p14:nvPr/>
              </p14:nvContentPartPr>
              <p14:xfrm>
                <a:off x="6798343" y="6048940"/>
                <a:ext cx="37440" cy="42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F4AA6BE-E2BC-584A-A432-894BE61DE1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783223" y="6033820"/>
                  <a:ext cx="68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2AE310-E771-BC47-89A9-CE2EB8BE2906}"/>
                    </a:ext>
                  </a:extLst>
                </p14:cNvPr>
                <p14:cNvContentPartPr/>
                <p14:nvPr/>
              </p14:nvContentPartPr>
              <p14:xfrm>
                <a:off x="7307023" y="5885140"/>
                <a:ext cx="189720" cy="434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2AE310-E771-BC47-89A9-CE2EB8BE290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91903" y="5869660"/>
                  <a:ext cx="2203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51D6A90-AC54-B045-8B00-DAC4B51C9E41}"/>
                    </a:ext>
                  </a:extLst>
                </p14:cNvPr>
                <p14:cNvContentPartPr/>
                <p14:nvPr/>
              </p14:nvContentPartPr>
              <p14:xfrm>
                <a:off x="7639663" y="6017260"/>
                <a:ext cx="143280" cy="238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51D6A90-AC54-B045-8B00-DAC4B51C9E4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24543" y="6002140"/>
                  <a:ext cx="173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3FDF52E-447D-6F49-A4EC-75F938C32953}"/>
                    </a:ext>
                  </a:extLst>
                </p14:cNvPr>
                <p14:cNvContentPartPr/>
                <p14:nvPr/>
              </p14:nvContentPartPr>
              <p14:xfrm>
                <a:off x="7772143" y="5959300"/>
                <a:ext cx="275400" cy="32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3FDF52E-447D-6F49-A4EC-75F938C3295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56663" y="5943820"/>
                  <a:ext cx="30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881DA47-1F1B-9540-9E0E-50E575132A09}"/>
                    </a:ext>
                  </a:extLst>
                </p14:cNvPr>
                <p14:cNvContentPartPr/>
                <p14:nvPr/>
              </p14:nvContentPartPr>
              <p14:xfrm>
                <a:off x="8158783" y="5980900"/>
                <a:ext cx="222120" cy="285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881DA47-1F1B-9540-9E0E-50E575132A0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43303" y="5965780"/>
                  <a:ext cx="252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E806FD7-A68E-6A43-B723-B848571C6AF4}"/>
                    </a:ext>
                  </a:extLst>
                </p14:cNvPr>
                <p14:cNvContentPartPr/>
                <p14:nvPr/>
              </p14:nvContentPartPr>
              <p14:xfrm>
                <a:off x="8301703" y="5980180"/>
                <a:ext cx="280080" cy="37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E806FD7-A68E-6A43-B723-B848571C6A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286583" y="5965060"/>
                  <a:ext cx="310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DA9361B-BCE3-A647-BF79-291241F690AA}"/>
                    </a:ext>
                  </a:extLst>
                </p14:cNvPr>
                <p14:cNvContentPartPr/>
                <p14:nvPr/>
              </p14:nvContentPartPr>
              <p14:xfrm>
                <a:off x="8234743" y="6117700"/>
                <a:ext cx="278640" cy="21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DA9361B-BCE3-A647-BF79-291241F690A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219623" y="6102220"/>
                  <a:ext cx="30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79F725A-7E5B-E046-BCFB-1AC29D667A12}"/>
                    </a:ext>
                  </a:extLst>
                </p14:cNvPr>
                <p14:cNvContentPartPr/>
                <p14:nvPr/>
              </p14:nvContentPartPr>
              <p14:xfrm>
                <a:off x="8539303" y="6091420"/>
                <a:ext cx="190800" cy="164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79F725A-7E5B-E046-BCFB-1AC29D667A1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24183" y="6076300"/>
                  <a:ext cx="221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9E12A8C-AE54-1242-ACC6-917B696886F3}"/>
                    </a:ext>
                  </a:extLst>
                </p14:cNvPr>
                <p14:cNvContentPartPr/>
                <p14:nvPr/>
              </p14:nvContentPartPr>
              <p14:xfrm>
                <a:off x="8756383" y="5960380"/>
                <a:ext cx="159120" cy="2847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9E12A8C-AE54-1242-ACC6-917B696886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40903" y="5944900"/>
                  <a:ext cx="189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7E2689B-A1FD-064C-9312-3BCADE258BC7}"/>
                    </a:ext>
                  </a:extLst>
                </p14:cNvPr>
                <p14:cNvContentPartPr/>
                <p14:nvPr/>
              </p14:nvContentPartPr>
              <p14:xfrm>
                <a:off x="8983903" y="5953900"/>
                <a:ext cx="259560" cy="365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7E2689B-A1FD-064C-9312-3BCADE258BC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68783" y="5938420"/>
                  <a:ext cx="290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4561CC8-7E0E-824A-997A-6E07A0344201}"/>
                    </a:ext>
                  </a:extLst>
                </p14:cNvPr>
                <p14:cNvContentPartPr/>
                <p14:nvPr/>
              </p14:nvContentPartPr>
              <p14:xfrm>
                <a:off x="9253903" y="5980180"/>
                <a:ext cx="84960" cy="275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4561CC8-7E0E-824A-997A-6E07A034420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38423" y="5965060"/>
                  <a:ext cx="115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7283795-0852-A148-96FE-BC45ABA177EB}"/>
                    </a:ext>
                  </a:extLst>
                </p14:cNvPr>
                <p14:cNvContentPartPr/>
                <p14:nvPr/>
              </p14:nvContentPartPr>
              <p14:xfrm>
                <a:off x="9184783" y="6101860"/>
                <a:ext cx="259560" cy="53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7283795-0852-A148-96FE-BC45ABA177E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69303" y="6086740"/>
                  <a:ext cx="290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F3C0E70-E02F-2B4B-9013-74BB479571B7}"/>
                    </a:ext>
                  </a:extLst>
                </p14:cNvPr>
                <p14:cNvContentPartPr/>
                <p14:nvPr/>
              </p14:nvContentPartPr>
              <p14:xfrm>
                <a:off x="9391783" y="5976940"/>
                <a:ext cx="513000" cy="342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F3C0E70-E02F-2B4B-9013-74BB479571B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376663" y="5961460"/>
                  <a:ext cx="543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5624C0F-B44C-C04E-803D-BBDD11730BB3}"/>
                    </a:ext>
                  </a:extLst>
                </p14:cNvPr>
                <p14:cNvContentPartPr/>
                <p14:nvPr/>
              </p14:nvContentPartPr>
              <p14:xfrm>
                <a:off x="4524133" y="6250180"/>
                <a:ext cx="249120" cy="37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5624C0F-B44C-C04E-803D-BBDD11730BB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09013" y="6235060"/>
                  <a:ext cx="279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C0B051A-BE80-0A4E-B31D-78C85B26FC92}"/>
                    </a:ext>
                  </a:extLst>
                </p14:cNvPr>
                <p14:cNvContentPartPr/>
                <p14:nvPr/>
              </p14:nvContentPartPr>
              <p14:xfrm>
                <a:off x="4476613" y="6192220"/>
                <a:ext cx="249120" cy="21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C0B051A-BE80-0A4E-B31D-78C85B26FC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61493" y="6176740"/>
                  <a:ext cx="27972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482167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plusPartner PP BackPageIhrDoz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153" y="25853"/>
            <a:ext cx="4910328" cy="6858000"/>
          </a:xfrm>
          <a:prstGeom prst="rect">
            <a:avLst/>
          </a:prstGeom>
        </p:spPr>
      </p:pic>
      <p:pic>
        <p:nvPicPr>
          <p:cNvPr id="9" name="Picture 8" descr="Icon ImplusPart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816"/>
            <a:ext cx="5511800" cy="3429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0CDAB5B-54B8-BC49-861C-015A33EAF84C}"/>
              </a:ext>
            </a:extLst>
          </p:cNvPr>
          <p:cNvSpPr/>
          <p:nvPr/>
        </p:nvSpPr>
        <p:spPr>
          <a:xfrm>
            <a:off x="254168" y="5259009"/>
            <a:ext cx="34710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ImplusPartner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Mönninghoff-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Schwakenberg-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Schwoon-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Kieslich</a:t>
            </a:r>
            <a:br>
              <a:rPr lang="de-DE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Wirtschaftsprüfer &amp; Steuerberater Partnergesellschaft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mbB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Rudolf-Diesel-Straße 10/12</a:t>
            </a:r>
            <a:br>
              <a:rPr lang="de-DE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49479 Ibbenbüren </a:t>
            </a:r>
          </a:p>
          <a:p>
            <a:r>
              <a:rPr lang="de-DE" sz="1000" dirty="0" err="1">
                <a:solidFill>
                  <a:schemeClr val="bg1">
                    <a:lumMod val="50000"/>
                  </a:schemeClr>
                </a:solidFill>
              </a:rPr>
              <a:t>www.impluspartner.de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B6658-5509-1B46-AC88-73F24FF79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3462" y="220133"/>
            <a:ext cx="11746272" cy="1171838"/>
          </a:xfrm>
        </p:spPr>
        <p:txBody>
          <a:bodyPr/>
          <a:lstStyle/>
          <a:p>
            <a:r>
              <a:rPr lang="de-DE" sz="2000" dirty="0">
                <a:solidFill>
                  <a:srgbClr val="FFFFFF"/>
                </a:solidFill>
              </a:rPr>
              <a:t>Vielen Dank für </a:t>
            </a:r>
            <a:br>
              <a:rPr lang="de-DE" sz="2000" dirty="0">
                <a:solidFill>
                  <a:srgbClr val="FFFFFF"/>
                </a:solidFill>
              </a:rPr>
            </a:br>
            <a:r>
              <a:rPr lang="de-DE" sz="2000" dirty="0">
                <a:solidFill>
                  <a:srgbClr val="FFFFFF"/>
                </a:solidFill>
              </a:rPr>
              <a:t>Ihre Aufmerksamkeit!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F74660-351F-4FC3-A9A8-03B1BFD11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9" y="453727"/>
            <a:ext cx="2803840" cy="14159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4269" y="3823054"/>
            <a:ext cx="380728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Ihr Dozent:</a:t>
            </a:r>
          </a:p>
          <a:p>
            <a:pPr algn="r"/>
            <a:endParaRPr lang="de-DE" sz="1200" b="1" dirty="0"/>
          </a:p>
          <a:p>
            <a:pPr algn="r"/>
            <a:r>
              <a:rPr lang="de-DE" sz="1200" dirty="0"/>
              <a:t>Kai </a:t>
            </a:r>
            <a:r>
              <a:rPr lang="de-DE" sz="1200" dirty="0" err="1"/>
              <a:t>Schwoon</a:t>
            </a:r>
            <a:r>
              <a:rPr lang="de-DE" sz="1200" dirty="0"/>
              <a:t>, M.A. </a:t>
            </a:r>
          </a:p>
          <a:p>
            <a:pPr algn="r"/>
            <a:r>
              <a:rPr lang="de-DE" sz="1200" dirty="0"/>
              <a:t>Dipl.-Bw., Wirtschaftsprüfer, Steuerberater</a:t>
            </a:r>
          </a:p>
          <a:p>
            <a:pPr algn="r"/>
            <a:endParaRPr lang="de-DE" sz="1200" dirty="0"/>
          </a:p>
          <a:p>
            <a:pPr algn="r"/>
            <a:r>
              <a:rPr lang="de-DE" sz="1000" dirty="0"/>
              <a:t>Zertifizierter Berater für die Immobilienbesteuerung</a:t>
            </a:r>
          </a:p>
          <a:p>
            <a:pPr algn="r"/>
            <a:r>
              <a:rPr lang="de-DE" sz="1000" dirty="0"/>
              <a:t>und Immobilienverwaltung (IFU / ISM gGmbH)</a:t>
            </a:r>
          </a:p>
          <a:p>
            <a:pPr algn="r"/>
            <a:r>
              <a:rPr lang="de-DE" sz="1000" dirty="0"/>
              <a:t> </a:t>
            </a:r>
          </a:p>
          <a:p>
            <a:pPr algn="r"/>
            <a:r>
              <a:rPr lang="de-DE" sz="1000" dirty="0"/>
              <a:t>Zertifizierter Berater für den Kauf und Verkauf von </a:t>
            </a:r>
          </a:p>
          <a:p>
            <a:pPr algn="r"/>
            <a:r>
              <a:rPr lang="de-DE" sz="1000" dirty="0"/>
              <a:t>Unternehmen (M&amp;A)  (IFU / ISM gGmbH)</a:t>
            </a:r>
          </a:p>
          <a:p>
            <a:pPr algn="r"/>
            <a:r>
              <a:rPr lang="de-DE" sz="1200" dirty="0"/>
              <a:t> </a:t>
            </a:r>
          </a:p>
          <a:p>
            <a:pPr algn="r"/>
            <a:r>
              <a:rPr lang="de-DE" sz="1200" dirty="0"/>
              <a:t>Partner</a:t>
            </a:r>
          </a:p>
          <a:p>
            <a:pPr algn="r"/>
            <a:br>
              <a:rPr lang="de-DE" sz="1200" dirty="0"/>
            </a:br>
            <a:r>
              <a:rPr lang="de-DE" sz="1200" dirty="0"/>
              <a:t>T (05451) 9440-0 </a:t>
            </a:r>
          </a:p>
          <a:p>
            <a:pPr algn="r"/>
            <a:r>
              <a:rPr lang="de-DE" sz="1200" dirty="0" err="1"/>
              <a:t>k.schwoon@impluspartner.de</a:t>
            </a:r>
            <a:r>
              <a:rPr lang="de-D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34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3CF3A-DEE6-914F-9203-754ED0E1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4DD66D-B743-EC45-8E4F-4D656721F5C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graphicFrame>
        <p:nvGraphicFramePr>
          <p:cNvPr id="8" name="Tabelle 4">
            <a:extLst>
              <a:ext uri="{FF2B5EF4-FFF2-40B4-BE49-F238E27FC236}">
                <a16:creationId xmlns:a16="http://schemas.microsoft.com/office/drawing/2014/main" id="{31630A9D-DE95-044A-BDC3-4B588CD14D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463489"/>
              </p:ext>
            </p:extLst>
          </p:nvPr>
        </p:nvGraphicFramePr>
        <p:xfrm>
          <a:off x="758798" y="1190289"/>
          <a:ext cx="10642628" cy="51587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0657">
                  <a:extLst>
                    <a:ext uri="{9D8B030D-6E8A-4147-A177-3AD203B41FA5}">
                      <a16:colId xmlns:a16="http://schemas.microsoft.com/office/drawing/2014/main" val="4211545563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3251215450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2050210217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1811846149"/>
                    </a:ext>
                  </a:extLst>
                </a:gridCol>
              </a:tblGrid>
              <a:tr h="631472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Natürliche Personen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Juristische Personen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Personengesellschaften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Mischformen  (§ 264a HGB)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70940"/>
                  </a:ext>
                </a:extLst>
              </a:tr>
              <a:tr h="102903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Alle lebenden Menschen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Alle mit Rechtsfähigkeit versehenen Organisationen         z. B. GmbH, AG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Weder natürliche Personen noch juristische Personen      z. B. GbR, OHG, KG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Calibri" panose="020F0502020204030204" pitchFamily="34" charset="0"/>
                        </a:rPr>
                        <a:t>Der juristischen Personen gleichgestellte Rechtsform gemäß § 264a HGB                  z. B. GmbH &amp; Co. KG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554720"/>
                  </a:ext>
                </a:extLst>
              </a:tr>
              <a:tr h="152782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Unterliegen der Einkommensteuer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Unterliegen der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Einkünfte unterliegen bei den Gesellschaftern der Einkommensteuer/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/>
                        <a:t>Einkünfte unterliegen bei den Gesellschaftern der Einkommensteuer/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628595"/>
                  </a:ext>
                </a:extLst>
              </a:tr>
              <a:tr h="152782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 = gewerbesteuerpflichtig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Gewerbliche Einkünfte kraft Rechtsform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Kein Gewerbesteuerfreibetrag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= gewerbesteuerpflichtig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= gewerbesteuerpflichtig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421868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158067" y="1105619"/>
            <a:ext cx="3115733" cy="884044"/>
          </a:xfrm>
          <a:prstGeom prst="ellipse">
            <a:avLst/>
          </a:prstGeom>
          <a:noFill/>
          <a:ln w="25400">
            <a:solidFill>
              <a:srgbClr val="7F15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20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3D959-7F36-984E-A806-4E51BCC471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8362" y="1113187"/>
            <a:ext cx="3698631" cy="6655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/>
              <a:t>Juristische Personen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25EE37-686A-B14B-A8B9-EEA131F8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38" y="1684948"/>
            <a:ext cx="10515600" cy="4929948"/>
          </a:xfrm>
        </p:spPr>
        <p:txBody>
          <a:bodyPr>
            <a:normAutofit/>
          </a:bodyPr>
          <a:lstStyle/>
          <a:p>
            <a:r>
              <a:rPr lang="de-DE" sz="2000"/>
              <a:t>Das zu versteuernde Einkommen einer juristischen Person ergibt sich aus dem Einkommen, welches nach den Vorschriften des Einkommensteuer- und Körperschaftsteuergesetzes ermittelt wird (§ 8 Abs. 1 KStG)</a:t>
            </a:r>
          </a:p>
          <a:p>
            <a:r>
              <a:rPr lang="de-DE" sz="2000"/>
              <a:t>Steuersatz Körperschaftsteuer: </a:t>
            </a:r>
            <a:r>
              <a:rPr lang="de-DE" sz="2000" b="1"/>
              <a:t>15%</a:t>
            </a:r>
          </a:p>
          <a:p>
            <a:r>
              <a:rPr lang="de-DE" sz="2000"/>
              <a:t>Solidaritätszuschlag zur Körperschaftsteuer: </a:t>
            </a:r>
            <a:r>
              <a:rPr lang="de-DE" sz="2000" b="1"/>
              <a:t>5,5%</a:t>
            </a:r>
          </a:p>
          <a:p>
            <a:r>
              <a:rPr lang="de-DE" sz="2000"/>
              <a:t>Gewerbesteuer: Abhängig vom Gewerbesteuerhebesatz in der jeweiligen Gemeinde, in der die Gesellschaft ihren Sitz hat</a:t>
            </a:r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endParaRPr lang="de-DE" sz="2000"/>
          </a:p>
          <a:p>
            <a:r>
              <a:rPr lang="de-DE" sz="2000"/>
              <a:t>Bei mehreren Betriebsstätten: Gewerbesteuerzerlegung nach Bruttoarbeitslöhnen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C71BBF-E57F-EF41-B5FD-363F75DC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75667F-9994-0B4F-A6B0-EBDD7959D28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graphicFrame>
        <p:nvGraphicFramePr>
          <p:cNvPr id="4" name="Tabelle 6">
            <a:extLst>
              <a:ext uri="{FF2B5EF4-FFF2-40B4-BE49-F238E27FC236}">
                <a16:creationId xmlns:a16="http://schemas.microsoft.com/office/drawing/2014/main" id="{A8025305-3E78-E245-9FCD-0544A119B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334"/>
              </p:ext>
            </p:extLst>
          </p:nvPr>
        </p:nvGraphicFramePr>
        <p:xfrm>
          <a:off x="967153" y="4149922"/>
          <a:ext cx="10017369" cy="175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6923">
                  <a:extLst>
                    <a:ext uri="{9D8B030D-6E8A-4147-A177-3AD203B41FA5}">
                      <a16:colId xmlns:a16="http://schemas.microsoft.com/office/drawing/2014/main" val="1488077821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val="4213360482"/>
                    </a:ext>
                  </a:extLst>
                </a:gridCol>
                <a:gridCol w="2801815">
                  <a:extLst>
                    <a:ext uri="{9D8B030D-6E8A-4147-A177-3AD203B41FA5}">
                      <a16:colId xmlns:a16="http://schemas.microsoft.com/office/drawing/2014/main" val="1872795231"/>
                    </a:ext>
                  </a:extLst>
                </a:gridCol>
                <a:gridCol w="2741246">
                  <a:extLst>
                    <a:ext uri="{9D8B030D-6E8A-4147-A177-3AD203B41FA5}">
                      <a16:colId xmlns:a16="http://schemas.microsoft.com/office/drawing/2014/main" val="4052245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Gemeinde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Hebesatz </a:t>
                      </a:r>
                    </a:p>
                    <a:p>
                      <a:r>
                        <a:rPr lang="de-DE"/>
                        <a:t>(Stand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Berechnung</a:t>
                      </a:r>
                    </a:p>
                    <a:p>
                      <a:r>
                        <a:rPr lang="de-DE"/>
                        <a:t>(Steuermesszahl*Hebesatz)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Steuerbelastung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90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Ibbenbüren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438%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3,5% * 438%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15,33%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4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Bissendorf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380%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3,5% * 380%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13,30%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65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err="1"/>
                        <a:t>Mohnheim</a:t>
                      </a:r>
                      <a:r>
                        <a:rPr lang="de-DE"/>
                        <a:t> am Rhein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3,5% * 250%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  8,75%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7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5">
            <a:extLst>
              <a:ext uri="{FF2B5EF4-FFF2-40B4-BE49-F238E27FC236}">
                <a16:creationId xmlns:a16="http://schemas.microsoft.com/office/drawing/2014/main" id="{81456560-4E58-694C-8F32-3B93CE79A4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59361"/>
              </p:ext>
            </p:extLst>
          </p:nvPr>
        </p:nvGraphicFramePr>
        <p:xfrm>
          <a:off x="2795786" y="1019017"/>
          <a:ext cx="7737231" cy="552465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1862">
                  <a:extLst>
                    <a:ext uri="{9D8B030D-6E8A-4147-A177-3AD203B41FA5}">
                      <a16:colId xmlns:a16="http://schemas.microsoft.com/office/drawing/2014/main" val="2364339377"/>
                    </a:ext>
                  </a:extLst>
                </a:gridCol>
                <a:gridCol w="7185369">
                  <a:extLst>
                    <a:ext uri="{9D8B030D-6E8A-4147-A177-3AD203B41FA5}">
                      <a16:colId xmlns:a16="http://schemas.microsoft.com/office/drawing/2014/main" val="4043262586"/>
                    </a:ext>
                  </a:extLst>
                </a:gridCol>
              </a:tblGrid>
              <a:tr h="342583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Ermittlung des zu versteuernden Einkommens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10092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Jahresüberschuss/Jahresfehlbetrag lt. Handelsbilanz (vorläufig)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910366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+/-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Steuerrechtliche Korrekturen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057843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/>
                        <a:t>Gewinn/Verlust lt. Steuerbilanz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38812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Verdeckte Gewinnausschüttungen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093633"/>
                  </a:ext>
                </a:extLst>
              </a:tr>
              <a:tr h="364248">
                <a:tc>
                  <a:txBody>
                    <a:bodyPr/>
                    <a:lstStyle/>
                    <a:p>
                      <a:r>
                        <a:rPr lang="de-DE" sz="1400"/>
                        <a:t>+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Nicht abziehbare Aufwendungen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420493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Nicht abzugsfähige Betriebsausgaben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93232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Gesamtbetrag der Zuwendungen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465235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Erstattungen nicht abziehbarer Aufwendungen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58122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Nicht der Körperschaftsteuer unterliegenden inländischen Vermögensmehrungen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497063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Verdeckte Einlagen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861394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/>
                        <a:t>Steuerlicher Gewinn/Summe der Einkünfte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06224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Abzugsfähige Zuwendungen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518674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/>
                        <a:t>Gesamtbetrag der Einkünfte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242734"/>
                  </a:ext>
                </a:extLst>
              </a:tr>
              <a:tr h="364248">
                <a:tc>
                  <a:txBody>
                    <a:bodyPr/>
                    <a:lstStyle/>
                    <a:p>
                      <a:r>
                        <a:rPr lang="de-DE" sz="1400"/>
                        <a:t>-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Verlustabzug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540294"/>
                  </a:ext>
                </a:extLst>
              </a:tr>
              <a:tr h="342583">
                <a:tc>
                  <a:txBody>
                    <a:bodyPr/>
                    <a:lstStyle/>
                    <a:p>
                      <a:r>
                        <a:rPr lang="de-DE" sz="1400"/>
                        <a:t>=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/>
                        <a:t>Einkommen/zu versteuerndes Einkommen 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693209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4E8E84-7F84-0845-9E56-4D115B49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66FFC6-40A1-AE44-ACD5-E9929A9EF2BA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6" name="Geschweifte Klammer links 5">
            <a:extLst>
              <a:ext uri="{FF2B5EF4-FFF2-40B4-BE49-F238E27FC236}">
                <a16:creationId xmlns:a16="http://schemas.microsoft.com/office/drawing/2014/main" id="{2A1CDCDA-B6F3-644E-B19E-C0A10BF6A742}"/>
              </a:ext>
            </a:extLst>
          </p:cNvPr>
          <p:cNvSpPr/>
          <p:nvPr/>
        </p:nvSpPr>
        <p:spPr>
          <a:xfrm>
            <a:off x="2142309" y="2416629"/>
            <a:ext cx="509786" cy="2338251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9C3842-D090-F24B-97C7-78AF44E5FB3E}"/>
              </a:ext>
            </a:extLst>
          </p:cNvPr>
          <p:cNvSpPr txBox="1"/>
          <p:nvPr/>
        </p:nvSpPr>
        <p:spPr>
          <a:xfrm>
            <a:off x="233547" y="3262588"/>
            <a:ext cx="177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außerbilanzielle </a:t>
            </a:r>
          </a:p>
          <a:p>
            <a:r>
              <a:rPr lang="de-DE"/>
              <a:t>Korrekturen </a:t>
            </a:r>
          </a:p>
        </p:txBody>
      </p:sp>
    </p:spTree>
    <p:extLst>
      <p:ext uri="{BB962C8B-B14F-4D97-AF65-F5344CB8AC3E}">
        <p14:creationId xmlns:p14="http://schemas.microsoft.com/office/powerpoint/2010/main" val="203402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BDDC3351-4F29-8D4D-B3AE-603C2CF9C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591309"/>
              </p:ext>
            </p:extLst>
          </p:nvPr>
        </p:nvGraphicFramePr>
        <p:xfrm>
          <a:off x="709247" y="1072616"/>
          <a:ext cx="10515600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7369">
                  <a:extLst>
                    <a:ext uri="{9D8B030D-6E8A-4147-A177-3AD203B41FA5}">
                      <a16:colId xmlns:a16="http://schemas.microsoft.com/office/drawing/2014/main" val="2624008490"/>
                    </a:ext>
                  </a:extLst>
                </a:gridCol>
                <a:gridCol w="8118231">
                  <a:extLst>
                    <a:ext uri="{9D8B030D-6E8A-4147-A177-3AD203B41FA5}">
                      <a16:colId xmlns:a16="http://schemas.microsoft.com/office/drawing/2014/main" val="3991784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GmbH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33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Wesen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Verfolgung eines gesetzlichen zugelassenen Zwecks in Form einer Kapitalgesellschaft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12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Personen-, Sach-, Phantasie- oder Mischfirma mit Zusatz GmbH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0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Rechtsgrundlage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GmbH Gesetz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56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Formvorschrift bei Gründung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Notarielle Beurkundung; Vereinfachung Musterprotokoll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8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Mindestanzahl Gründer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7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Mindeststammkapitel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25.000 €, Sacheinlagen möglich (Mindesteinlage bei Gründung: 12.500 €)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6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Organe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Gesellschafterversammlung, Geschäftsführer, ggf. Aufsichtsrat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042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Geschäftsführung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Geschäftsführer; Bestellung durch die Gesellschafterversammlung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1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Vertretung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Geschäftsführer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636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Haftung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Haftung der GmbH mit Gesellschaftsvermögen als juristische Person; vor Eintragung besteht persönliche und solidarische Haftung der im Namen der Gesellschaft Handelnden; nach Eintragung der Gesellschafter entfällt die Haftung; Haftung der Gesellschafter mit ausstehender Einlage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80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Gewinn/ Verlust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Ohne Vereinbarung nach Geschäftsanteilen im Rahmen einer Gewinnausschüttung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41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/>
                        <a:t>Entnahmen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Klassische Entnahme gibt es bei einer GmbH </a:t>
                      </a:r>
                      <a:r>
                        <a:rPr lang="de-DE" sz="1400" b="1"/>
                        <a:t>nicht</a:t>
                      </a:r>
                      <a:r>
                        <a:rPr lang="de-DE" sz="1400"/>
                        <a:t>! (GmbH besitzt kein Privatvermögen)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23322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DE1480-5F73-2448-9D9B-2AED7AED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5A33250-F64C-2644-9222-5297C0CF94E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53573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A3296-053A-5845-9B07-30501B2BB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6608" y="1249685"/>
            <a:ext cx="4108938" cy="6494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Gründung einer GmbH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9232156-6D2D-9947-A10A-D83268309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494876"/>
              </p:ext>
            </p:extLst>
          </p:nvPr>
        </p:nvGraphicFramePr>
        <p:xfrm>
          <a:off x="1758460" y="1171923"/>
          <a:ext cx="8147540" cy="518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B9F02C-D2CD-334B-AE24-D948C2E9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1B2B08-FC99-8849-A33C-33E948C58FF5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F594F8-E9E6-7745-9AC8-1B226DF1CBDA}"/>
              </a:ext>
            </a:extLst>
          </p:cNvPr>
          <p:cNvSpPr txBox="1"/>
          <p:nvPr/>
        </p:nvSpPr>
        <p:spPr>
          <a:xfrm>
            <a:off x="2069122" y="4774196"/>
            <a:ext cx="752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Hinweis: Haftung bei späterer „Nicht-Eintragung in das Handelsregister“</a:t>
            </a:r>
          </a:p>
        </p:txBody>
      </p:sp>
    </p:spTree>
    <p:extLst>
      <p:ext uri="{BB962C8B-B14F-4D97-AF65-F5344CB8AC3E}">
        <p14:creationId xmlns:p14="http://schemas.microsoft.com/office/powerpoint/2010/main" val="254830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0DCB5-D4D2-6D45-A9D2-DF0595D9BA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01781"/>
            <a:ext cx="8331200" cy="5232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UG (Variante der GmbH; § 5a GmbH-Gesetz)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42A157-47B8-A147-9E44-66CB9EEB9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4" y="1363391"/>
            <a:ext cx="11095159" cy="4351338"/>
          </a:xfrm>
        </p:spPr>
        <p:txBody>
          <a:bodyPr/>
          <a:lstStyle/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1900" b="1" dirty="0"/>
              <a:t>Unterschiede zur GmbH:</a:t>
            </a:r>
          </a:p>
          <a:p>
            <a:r>
              <a:rPr lang="de-DE" sz="1900" dirty="0"/>
              <a:t>Zusatz: UG (haftungsbeschränkt)</a:t>
            </a:r>
          </a:p>
          <a:p>
            <a:r>
              <a:rPr lang="de-DE" sz="1900" dirty="0"/>
              <a:t>Stammkapital von mindestens 1 €, Sacheinlagen nicht möglich</a:t>
            </a:r>
          </a:p>
          <a:p>
            <a:r>
              <a:rPr lang="de-DE" sz="1900" dirty="0"/>
              <a:t>Zwingende Bildung einer gesetzlichen Rücklage in Höhe von 25% des Jahresüberschusses</a:t>
            </a:r>
            <a:r>
              <a:rPr lang="de-DE" sz="1900"/>
              <a:t>, daher Gewinnausschüttung nur zu 75% möglich</a:t>
            </a:r>
          </a:p>
          <a:p>
            <a:r>
              <a:rPr lang="de-DE" sz="1900" dirty="0"/>
              <a:t>Wenn das Mindestkapital von 25.000 € erreicht ist, kann die UG in eine GmbH umgewandelt werden. Erfolgt eine Umwandlung, entfällt die Einstellung der gesetzlichen Rücklage von 25% des Jahresüberschusses und der Jahresgewinn kann beliebig verwendet werden</a:t>
            </a:r>
          </a:p>
          <a:p>
            <a:r>
              <a:rPr lang="de-DE" sz="1900" dirty="0"/>
              <a:t>Wird die UG trotz Erreichung des Mindestkapitals nicht in eine GmbH umgewandelt, bleibt die gesetzliche Pflicht zur Bildung einer Rücklage in Höhe von 25% des Jahresüberschusses bestehen, eine automatische Umwandlung in eine GmbH erfolgt nicht</a:t>
            </a:r>
          </a:p>
          <a:p>
            <a:pPr marL="0" indent="0">
              <a:buNone/>
            </a:pPr>
            <a:r>
              <a:rPr lang="de-DE" sz="1900" dirty="0"/>
              <a:t>Erfolgt die Umwandlung einer UG in eine GmbH </a:t>
            </a:r>
            <a:r>
              <a:rPr lang="de-DE" sz="1900" b="1" u="sng" dirty="0"/>
              <a:t>aus Gesellschaftsmitteln</a:t>
            </a:r>
            <a:r>
              <a:rPr lang="de-DE" sz="1900" dirty="0"/>
              <a:t> i. S. d. §§ 57ff. GmbHG (Kapitalerhöhung aus Gesellschaftsmitteln), ergibt sich eine Jahresabschlussprüfungspflicht.</a:t>
            </a:r>
          </a:p>
          <a:p>
            <a:pPr marL="0" indent="0">
              <a:buNone/>
            </a:pPr>
            <a:r>
              <a:rPr lang="de-DE" sz="1900" dirty="0"/>
              <a:t>Es wird ein uneingeschränkter Bestätigungsvermerk eines Abschlussprüfers i. S. d. § 319 Abs. 1 HGB benötigt.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D3E470-59E1-A641-A78B-B773075B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17B5386-85FE-4F4D-B33F-D3224FB1F364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943FCF0C-C5FC-6140-A2BC-4D54E375370D}"/>
              </a:ext>
            </a:extLst>
          </p:cNvPr>
          <p:cNvSpPr/>
          <p:nvPr/>
        </p:nvSpPr>
        <p:spPr>
          <a:xfrm>
            <a:off x="247335" y="5453119"/>
            <a:ext cx="517839" cy="22754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50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BC5BF2B-C8E3-AA4E-901B-E48352455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854"/>
            <a:ext cx="10515600" cy="5003784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1) Offene Einlage</a:t>
            </a:r>
          </a:p>
          <a:p>
            <a:pPr marL="0" indent="0">
              <a:buNone/>
            </a:pPr>
            <a:r>
              <a:rPr lang="de-DE" sz="2000" dirty="0"/>
              <a:t>Buchungssatz: </a:t>
            </a:r>
          </a:p>
          <a:p>
            <a:pPr marL="0" indent="0">
              <a:buNone/>
            </a:pPr>
            <a:r>
              <a:rPr lang="de-DE" sz="2000" dirty="0"/>
              <a:t>Bank 100.000 €</a:t>
            </a:r>
          </a:p>
          <a:p>
            <a:pPr marL="0" indent="0">
              <a:buNone/>
            </a:pPr>
            <a:r>
              <a:rPr lang="de-DE" sz="2000" dirty="0"/>
              <a:t>an sonstige betriebliche Erträge 100.000 €</a:t>
            </a:r>
          </a:p>
          <a:p>
            <a:pPr marL="0" indent="0">
              <a:buNone/>
            </a:pPr>
            <a:r>
              <a:rPr lang="de-DE" sz="2000" dirty="0"/>
              <a:t>(wird in </a:t>
            </a:r>
            <a:r>
              <a:rPr lang="de-DE" sz="2000" dirty="0" err="1"/>
              <a:t>KStE</a:t>
            </a:r>
            <a:r>
              <a:rPr lang="de-DE" sz="2000" dirty="0"/>
              <a:t> wieder außerbilanziell neutralisiert)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Versteuertes Geld wird der Gesellschaft von außen zugeführt</a:t>
            </a:r>
          </a:p>
          <a:p>
            <a:r>
              <a:rPr lang="de-DE" sz="2000" dirty="0"/>
              <a:t>Ist festzuhalten im steuerlichen Einlagekonto (§ 27 </a:t>
            </a:r>
            <a:r>
              <a:rPr lang="de-DE" sz="2000" dirty="0" err="1"/>
              <a:t>KStG</a:t>
            </a:r>
            <a:r>
              <a:rPr lang="de-DE" sz="2000" dirty="0"/>
              <a:t>), damit später steuerneutrale Rückzahlung ermöglicht wird</a:t>
            </a:r>
          </a:p>
          <a:p>
            <a:r>
              <a:rPr lang="de-DE" sz="2000" dirty="0"/>
              <a:t>Seit 2008 gilt die Verwendungsreihenfolge, d. h. zuerst ist der </a:t>
            </a:r>
            <a:r>
              <a:rPr lang="de-DE" sz="2000" dirty="0" err="1"/>
              <a:t>ausschüttbare</a:t>
            </a:r>
            <a:r>
              <a:rPr lang="de-DE" sz="2000" dirty="0"/>
              <a:t> Gewinn an die Gesellschafter auszuschütten (mit Kapitalertragssteuerbelastung i. H. v. 25%, Solidaritätszuschlag 5,5% und ggf. Kirchensteuer), danach erst die Einlagen aus dem steuerlichen Einlagekonto (Einlagerückgewähr)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E1CF29A-051E-0B43-80B1-F6B8FAC2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40F476A-2142-B043-B19C-3957DD45BEF8}"/>
              </a:ext>
            </a:extLst>
          </p:cNvPr>
          <p:cNvSpPr txBox="1"/>
          <p:nvPr/>
        </p:nvSpPr>
        <p:spPr>
          <a:xfrm>
            <a:off x="838200" y="1084701"/>
            <a:ext cx="105632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+mj-lt"/>
              </a:rPr>
              <a:t>Möglichkeiten der eigenen GmbH Kapital zuzuführen (von außen)</a:t>
            </a:r>
            <a:endParaRPr lang="de-DE" sz="25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6D74800-B036-9441-9249-C4E013134B1C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4426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6E406AE-8014-5740-94C4-17CBF7EB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0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2) Darlehenshingabe mit schriftlichem Darlehensvertrag</a:t>
            </a:r>
          </a:p>
          <a:p>
            <a:pPr marL="0" indent="0">
              <a:buNone/>
            </a:pPr>
            <a:endParaRPr lang="de-DE" sz="2000" b="1"/>
          </a:p>
          <a:p>
            <a:r>
              <a:rPr lang="de-DE" sz="2000"/>
              <a:t>muss fremdüblich sein </a:t>
            </a:r>
          </a:p>
          <a:p>
            <a:pPr lvl="1"/>
            <a:r>
              <a:rPr lang="de-DE" sz="1600"/>
              <a:t>sonst ggf. vom Finanzamt als verdeckte Gewinnausschüttung eingestuft </a:t>
            </a:r>
          </a:p>
          <a:p>
            <a:r>
              <a:rPr lang="de-DE" sz="2000"/>
              <a:t>Eigenkapital-Charakter </a:t>
            </a:r>
          </a:p>
          <a:p>
            <a:pPr lvl="1"/>
            <a:r>
              <a:rPr lang="de-DE" sz="1600"/>
              <a:t>Möglichkeit des Rangrücktritts</a:t>
            </a:r>
          </a:p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9BB729-A6B3-8A42-85FF-3E144D317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291FB30-A296-4545-B776-7F37DCA99A9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3CCA6A-D606-C848-BAB0-9B454461D75E}"/>
              </a:ext>
            </a:extLst>
          </p:cNvPr>
          <p:cNvSpPr txBox="1"/>
          <p:nvPr/>
        </p:nvSpPr>
        <p:spPr>
          <a:xfrm>
            <a:off x="838199" y="1193800"/>
            <a:ext cx="100922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+mj-lt"/>
              </a:rPr>
              <a:t>Möglichkeiten der eigenen GmbH Kapital zuzuführen (von außen)</a:t>
            </a:r>
            <a:endParaRPr lang="de-DE" sz="2500" b="1" dirty="0"/>
          </a:p>
        </p:txBody>
      </p:sp>
    </p:spTree>
    <p:extLst>
      <p:ext uri="{BB962C8B-B14F-4D97-AF65-F5344CB8AC3E}">
        <p14:creationId xmlns:p14="http://schemas.microsoft.com/office/powerpoint/2010/main" val="1125720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F59BEC2-F457-5647-9D1C-10B46C25D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51" y="1825625"/>
            <a:ext cx="10515600" cy="4834482"/>
          </a:xfrm>
        </p:spPr>
        <p:txBody>
          <a:bodyPr/>
          <a:lstStyle/>
          <a:p>
            <a:pPr marL="0" indent="0">
              <a:buNone/>
            </a:pPr>
            <a:endParaRPr lang="de-DE" sz="1500"/>
          </a:p>
          <a:p>
            <a:pPr marL="0" indent="0">
              <a:buNone/>
            </a:pPr>
            <a:r>
              <a:rPr lang="de-DE" sz="1700" b="1"/>
              <a:t>§ 17 Abs. 2a EStG: </a:t>
            </a:r>
            <a:r>
              <a:rPr lang="de-DE" sz="1700"/>
              <a:t>Darlehensverluste gehören zu nachträglichen Anschaffungskosten einer Beteiligung	</a:t>
            </a:r>
          </a:p>
          <a:p>
            <a:pPr marL="0" indent="0">
              <a:buNone/>
            </a:pPr>
            <a:r>
              <a:rPr lang="de-DE" sz="1700" b="1"/>
              <a:t>Voraussetzung: </a:t>
            </a:r>
          </a:p>
          <a:p>
            <a:r>
              <a:rPr lang="de-DE" sz="1700"/>
              <a:t>Gewährung des Darlehens oder das Stehenlassen in der Krise ist </a:t>
            </a:r>
            <a:r>
              <a:rPr lang="de-DE" sz="1700" b="1"/>
              <a:t>gesellschaftsrechtlich veranlasst</a:t>
            </a:r>
            <a:endParaRPr lang="de-DE" sz="1700"/>
          </a:p>
          <a:p>
            <a:pPr lvl="1"/>
            <a:r>
              <a:rPr lang="de-DE" sz="1700"/>
              <a:t>wenn ein fremder Dritter das Darlehen bei sonst gleichen Umständen zurückgefordert oder nicht gewährt hätte</a:t>
            </a:r>
          </a:p>
          <a:p>
            <a:pPr lvl="1"/>
            <a:r>
              <a:rPr lang="de-DE" sz="1700"/>
              <a:t>Gesellschafter lässt Darlehen stehen, obwohl er es abziehen hätte können und es absehbar war, dass die Rückzahlung gefährdet war</a:t>
            </a:r>
          </a:p>
          <a:p>
            <a:pPr marL="0" indent="0">
              <a:buNone/>
            </a:pPr>
            <a:r>
              <a:rPr lang="de-DE" sz="1700" b="1"/>
              <a:t>Folge:</a:t>
            </a:r>
            <a:r>
              <a:rPr lang="de-DE" sz="1700"/>
              <a:t> </a:t>
            </a:r>
          </a:p>
          <a:p>
            <a:r>
              <a:rPr lang="de-DE" sz="1700"/>
              <a:t>Darlehensverluste führen in Höhe des Nennwertes zu nachträglichen Anschaffungskosten auf die Beteiligung</a:t>
            </a:r>
          </a:p>
          <a:p>
            <a:r>
              <a:rPr lang="de-DE" sz="1700"/>
              <a:t>Darlehensverluste entstehen jedoch erst, wenn endgültig feststeht, dass mit einer Rückzahlung des Gesellschafterdarlehens nicht mehr zu rechnen ist  (Insolvenz/Liquidation)</a:t>
            </a:r>
          </a:p>
          <a:p>
            <a:r>
              <a:rPr lang="de-DE" sz="1700"/>
              <a:t>Verlust kann erst bei Verwertung der Beteiligung i. S. d. § 17 EStG steuerlich geltend gemacht werden (nicht direkt bei Ausfall)</a:t>
            </a:r>
          </a:p>
          <a:p>
            <a:r>
              <a:rPr lang="de-DE" sz="1700"/>
              <a:t>Aufgrund Anwendung TEV (§ 17 i. V. m § 3 Nr. 40 i. V. m. § 3c Abs. 2 EStG) Auswirkung der Verluste nur zu 60% </a:t>
            </a:r>
          </a:p>
          <a:p>
            <a:endParaRPr lang="de-DE" sz="2000"/>
          </a:p>
          <a:p>
            <a:endParaRPr lang="de-DE" sz="2000"/>
          </a:p>
          <a:p>
            <a:pPr lvl="1"/>
            <a:endParaRPr lang="de-DE" sz="1500"/>
          </a:p>
          <a:p>
            <a:pPr marL="1371600" lvl="3" indent="0">
              <a:buNone/>
            </a:pPr>
            <a:endParaRPr lang="de-DE" sz="1500"/>
          </a:p>
          <a:p>
            <a:pPr lvl="4">
              <a:buFontTx/>
              <a:buChar char="-"/>
            </a:pPr>
            <a:endParaRPr lang="de-DE"/>
          </a:p>
          <a:p>
            <a:pPr lvl="3">
              <a:buFontTx/>
              <a:buChar char="-"/>
            </a:pPr>
            <a:endParaRPr lang="de-DE"/>
          </a:p>
          <a:p>
            <a:pPr marL="1371600" lvl="3" indent="0">
              <a:buNone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3C76F2-AE52-904B-B46D-2B803C84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202B8C-F37D-EC45-84D1-0BAABCBE53B5}"/>
              </a:ext>
            </a:extLst>
          </p:cNvPr>
          <p:cNvSpPr txBox="1"/>
          <p:nvPr/>
        </p:nvSpPr>
        <p:spPr>
          <a:xfrm>
            <a:off x="378725" y="994348"/>
            <a:ext cx="12017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Besonderheit bei der Vereinbarung von Darlehen an die eigene GmbH (Gesellschafterdarlehen)</a:t>
            </a:r>
            <a:endParaRPr lang="de-DE" sz="2500" b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6CA1C-BD79-7A49-A782-894958433CB6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55016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plusPartner PP BackPageIhrDoz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978" y="-1"/>
            <a:ext cx="4910328" cy="6858000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9A39A3-BE69-F743-A454-45B1C5C2A5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834949" y="6714309"/>
            <a:ext cx="213784" cy="143690"/>
          </a:xfrm>
        </p:spPr>
        <p:txBody>
          <a:bodyPr/>
          <a:lstStyle/>
          <a:p>
            <a:r>
              <a:rPr lang="de-DE" dirty="0"/>
              <a:t>2</a:t>
            </a:r>
          </a:p>
          <a:p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4584746" y="3612387"/>
            <a:ext cx="38072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600" b="1" dirty="0"/>
          </a:p>
          <a:p>
            <a:pPr algn="r"/>
            <a:r>
              <a:rPr lang="de-DE" sz="1600" dirty="0"/>
              <a:t>Kai </a:t>
            </a:r>
            <a:r>
              <a:rPr lang="de-DE" sz="1600" dirty="0" err="1"/>
              <a:t>Schwoon</a:t>
            </a:r>
            <a:r>
              <a:rPr lang="de-DE" sz="1600" dirty="0"/>
              <a:t>, M.A. </a:t>
            </a:r>
          </a:p>
          <a:p>
            <a:pPr algn="r"/>
            <a:r>
              <a:rPr lang="de-DE" sz="1600" dirty="0"/>
              <a:t>Dipl.-Bw., Wirtschaftsprüfer, Steuerberater</a:t>
            </a:r>
          </a:p>
          <a:p>
            <a:pPr algn="r"/>
            <a:endParaRPr lang="de-DE" sz="1600" dirty="0"/>
          </a:p>
          <a:p>
            <a:pPr algn="r"/>
            <a:r>
              <a:rPr lang="de-DE" sz="1200" dirty="0"/>
              <a:t>Zertifizierter Berater für die Immobilienbesteuerung</a:t>
            </a:r>
          </a:p>
          <a:p>
            <a:pPr algn="r"/>
            <a:r>
              <a:rPr lang="de-DE" sz="1200" dirty="0"/>
              <a:t>und Immobilienverwaltung (IFU / ISM gGmbH)</a:t>
            </a:r>
          </a:p>
          <a:p>
            <a:pPr algn="r"/>
            <a:r>
              <a:rPr lang="de-DE" sz="1200" dirty="0"/>
              <a:t> </a:t>
            </a:r>
          </a:p>
          <a:p>
            <a:pPr algn="r"/>
            <a:r>
              <a:rPr lang="de-DE" sz="1200" dirty="0"/>
              <a:t>Zertifizierter Berater für den Kauf und</a:t>
            </a:r>
          </a:p>
          <a:p>
            <a:pPr algn="r"/>
            <a:r>
              <a:rPr lang="de-DE" sz="1200" dirty="0"/>
              <a:t>Verkauf von Unternehmen (M&amp;A)  (IFU / ISM gGmbH)</a:t>
            </a:r>
          </a:p>
          <a:p>
            <a:pPr algn="r"/>
            <a:r>
              <a:rPr lang="de-DE" sz="1600" dirty="0"/>
              <a:t> </a:t>
            </a:r>
          </a:p>
          <a:p>
            <a:pPr algn="r"/>
            <a:r>
              <a:rPr lang="de-DE" sz="1600" dirty="0"/>
              <a:t>Partner</a:t>
            </a:r>
          </a:p>
          <a:p>
            <a:pPr algn="r"/>
            <a:br>
              <a:rPr lang="de-DE" sz="1600" dirty="0"/>
            </a:br>
            <a:r>
              <a:rPr lang="de-DE" sz="1600" dirty="0"/>
              <a:t>T (05451) 9440-0 </a:t>
            </a:r>
          </a:p>
          <a:p>
            <a:pPr algn="r"/>
            <a:r>
              <a:rPr lang="de-DE" sz="1600" dirty="0" err="1"/>
              <a:t>k.schwoon@impluspartner.de</a:t>
            </a:r>
            <a:r>
              <a:rPr lang="de-DE" sz="16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0022" y="635000"/>
            <a:ext cx="1809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Ihr Dozent: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j-lt"/>
              </a:rPr>
              <a:t>Kai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Schwoon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13" descr="Icon ImplusPartn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"/>
            <a:ext cx="5511800" cy="3429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32CD3B8-D52F-408D-920A-D7B6ECE4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8214"/>
            <a:ext cx="2803840" cy="14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8A08096-BE7F-3144-9D42-3D6522A0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C95C0CF-63C7-0041-A82B-54377B1F925E}"/>
              </a:ext>
            </a:extLst>
          </p:cNvPr>
          <p:cNvSpPr txBox="1"/>
          <p:nvPr/>
        </p:nvSpPr>
        <p:spPr>
          <a:xfrm>
            <a:off x="515203" y="2403403"/>
            <a:ext cx="184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Gesellschafter 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57FF4C5-0D49-3046-B17C-878AE5CA86D2}"/>
              </a:ext>
            </a:extLst>
          </p:cNvPr>
          <p:cNvSpPr txBox="1"/>
          <p:nvPr/>
        </p:nvSpPr>
        <p:spPr>
          <a:xfrm>
            <a:off x="5591033" y="2417580"/>
            <a:ext cx="2679510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B-GmbH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764D5F8-5C69-9042-B0A7-55FDF9CEF2AF}"/>
              </a:ext>
            </a:extLst>
          </p:cNvPr>
          <p:cNvCxnSpPr>
            <a:cxnSpLocks/>
          </p:cNvCxnSpPr>
          <p:nvPr/>
        </p:nvCxnSpPr>
        <p:spPr>
          <a:xfrm>
            <a:off x="2274625" y="2588069"/>
            <a:ext cx="311169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5A0DA1F-8FEA-5B4B-83ED-0D0396F302C6}"/>
              </a:ext>
            </a:extLst>
          </p:cNvPr>
          <p:cNvSpPr txBox="1"/>
          <p:nvPr/>
        </p:nvSpPr>
        <p:spPr>
          <a:xfrm>
            <a:off x="2770496" y="2232914"/>
            <a:ext cx="282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gewährt Darlehen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8B7EB91-D7EF-DD47-8C43-3100638D2B34}"/>
              </a:ext>
            </a:extLst>
          </p:cNvPr>
          <p:cNvSpPr txBox="1"/>
          <p:nvPr/>
        </p:nvSpPr>
        <p:spPr>
          <a:xfrm>
            <a:off x="515203" y="2970735"/>
            <a:ext cx="10663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2020: Gesellschafter A gewährt ein Darlehen an die B-GmbH im Nennwert von 100</a:t>
            </a:r>
          </a:p>
          <a:p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2023: B-GmbH gerät in die Krise, A lässt das Darlehen dennoch stehen und gewährt zusätzlich ein krisenbestimmtes Darlehen im Nennwert von ebenfalls 100</a:t>
            </a:r>
          </a:p>
          <a:p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2025: B-GmbH wird liquidiert </a:t>
            </a:r>
          </a:p>
          <a:p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/>
              <a:t>Folgen:  </a:t>
            </a:r>
            <a:r>
              <a:rPr lang="de-DE"/>
              <a:t>Durch die Liquidation erhöhen sich die Anschaffungskosten der Beteiligung des A um 200. Darlehensverluste können im Rahmen der Liquidation nach § 17 Abs. 4  EStG gelten gemacht werden. Allerdings wirken sich die nachträglichen Anschaffungskosten aufgrund des </a:t>
            </a:r>
            <a:r>
              <a:rPr lang="de-DE" err="1"/>
              <a:t>Teileinkünfteverfahrens</a:t>
            </a:r>
            <a:r>
              <a:rPr lang="de-DE"/>
              <a:t> nur zu 60% aus, also mit 120 (200 x 60%).</a:t>
            </a:r>
          </a:p>
          <a:p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98C9D7D-4C3C-344E-B640-107530BA61A5}"/>
              </a:ext>
            </a:extLst>
          </p:cNvPr>
          <p:cNvSpPr txBox="1"/>
          <p:nvPr/>
        </p:nvSpPr>
        <p:spPr>
          <a:xfrm>
            <a:off x="515203" y="1212713"/>
            <a:ext cx="815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Beispiel Darlehensverlust i. S. d. § 17 Abs. 2a EStG</a:t>
            </a:r>
            <a:endParaRPr lang="de-DE" sz="2500" b="1"/>
          </a:p>
        </p:txBody>
      </p:sp>
      <p:pic>
        <p:nvPicPr>
          <p:cNvPr id="18" name="Grafik 17" descr="Mann">
            <a:extLst>
              <a:ext uri="{FF2B5EF4-FFF2-40B4-BE49-F238E27FC236}">
                <a16:creationId xmlns:a16="http://schemas.microsoft.com/office/drawing/2014/main" id="{FCFD3EC2-0CDB-E546-AA77-75929B3E5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7827" y="1930065"/>
            <a:ext cx="457200" cy="457200"/>
          </a:xfrm>
          <a:prstGeom prst="rect">
            <a:avLst/>
          </a:prstGeom>
        </p:spPr>
      </p:pic>
      <p:pic>
        <p:nvPicPr>
          <p:cNvPr id="20" name="Grafik 19" descr="Fabrik">
            <a:extLst>
              <a:ext uri="{FF2B5EF4-FFF2-40B4-BE49-F238E27FC236}">
                <a16:creationId xmlns:a16="http://schemas.microsoft.com/office/drawing/2014/main" id="{550D0281-8261-6847-84FA-7E02DB302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5278" y="2004314"/>
            <a:ext cx="457200" cy="4572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56341B80-E77C-EC43-980B-163D53113AD5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920616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AB6C6-3F38-AA4B-8D70-6325C6499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2429" y="2267989"/>
            <a:ext cx="8158709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Welche Möglichkeiten gibt es für einen Gesellschafter Liquidität aus der GmbH zu erhalten?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6BF274-F213-8743-A388-1DC1453D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429" y="4062475"/>
            <a:ext cx="9002440" cy="1539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500"/>
              <a:t>Beliebige Entnahmen wie beispielsweise bei einem Einzelunternehmen sind </a:t>
            </a:r>
            <a:r>
              <a:rPr lang="de-DE" sz="2500" b="1" u="sng"/>
              <a:t>nicht</a:t>
            </a:r>
            <a:r>
              <a:rPr lang="de-DE" sz="2500"/>
              <a:t> möglich!</a:t>
            </a:r>
            <a:endParaRPr lang="de-DE" sz="2500" b="1" u="sn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29DBCB-7511-9C47-B95A-CB6921DE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A266CC-DA9F-384C-952A-3BA0D96F476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459283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7A1E8-DB56-AB4E-909C-4600216841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888" y="1216356"/>
            <a:ext cx="11148512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 dirty="0"/>
              <a:t>Gesellschafter ist bei der GmbH angestellt (lfd. GF-Gehalt und Tantieme)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A9FF3652-A011-A04D-9CB8-DE086C6D4D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570046"/>
              </p:ext>
            </p:extLst>
          </p:nvPr>
        </p:nvGraphicFramePr>
        <p:xfrm>
          <a:off x="687888" y="1823720"/>
          <a:ext cx="10515600" cy="293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37964">
                  <a:extLst>
                    <a:ext uri="{9D8B030D-6E8A-4147-A177-3AD203B41FA5}">
                      <a16:colId xmlns:a16="http://schemas.microsoft.com/office/drawing/2014/main" val="2944181928"/>
                    </a:ext>
                  </a:extLst>
                </a:gridCol>
                <a:gridCol w="4777636">
                  <a:extLst>
                    <a:ext uri="{9D8B030D-6E8A-4147-A177-3AD203B41FA5}">
                      <a16:colId xmlns:a16="http://schemas.microsoft.com/office/drawing/2014/main" val="377555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des Gesellschafters</a:t>
                      </a:r>
                    </a:p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der Gesellschaft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Erhält Einkünfte aus nichtselbstständiger Arbeit § 19 EStG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Gehalt des Gesellschafters sind abzugsfähige Betriebsausgaben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4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1.000 € Werbungskostenpauschbetrag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4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Ggf. höhere Werbungskosten, falls tatsächliche Werbungskosten höher sind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5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Anwendung des persönlichen Steuersatzes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78906"/>
                  </a:ext>
                </a:extLst>
              </a:tr>
            </a:tbl>
          </a:graphicData>
        </a:graphic>
      </p:graphicFrame>
      <p:pic>
        <p:nvPicPr>
          <p:cNvPr id="9" name="Grafik 8" descr="Mann">
            <a:extLst>
              <a:ext uri="{FF2B5EF4-FFF2-40B4-BE49-F238E27FC236}">
                <a16:creationId xmlns:a16="http://schemas.microsoft.com/office/drawing/2014/main" id="{0EDA7C34-3285-F14D-AEEF-FC0E91EBB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6961" y="1964090"/>
            <a:ext cx="522887" cy="522887"/>
          </a:xfrm>
          <a:prstGeom prst="rect">
            <a:avLst/>
          </a:prstGeom>
        </p:spPr>
      </p:pic>
      <p:pic>
        <p:nvPicPr>
          <p:cNvPr id="10" name="Grafik 9" descr="Fabrik">
            <a:extLst>
              <a:ext uri="{FF2B5EF4-FFF2-40B4-BE49-F238E27FC236}">
                <a16:creationId xmlns:a16="http://schemas.microsoft.com/office/drawing/2014/main" id="{BA9CF0D9-28AE-FB4D-B6F3-C04AEACB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9356" y="1879137"/>
            <a:ext cx="631057" cy="631057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05D38C-449E-054D-B689-29900E0A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D48A2D-EBA4-5A44-B5CE-F5928F02D76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F690C92-06A8-4C4A-98D5-CA4C259841B6}"/>
                  </a:ext>
                </a:extLst>
              </p:cNvPr>
              <p:cNvSpPr txBox="1"/>
              <p:nvPr/>
            </p:nvSpPr>
            <p:spPr>
              <a:xfrm>
                <a:off x="687888" y="4953394"/>
                <a:ext cx="102341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/>
                  <a:t>Statusfeststellungsverfahren ist zu </a:t>
                </a:r>
                <a:r>
                  <a:rPr lang="de-DE" u="sng"/>
                  <a:t>empfehlen</a:t>
                </a:r>
                <a:r>
                  <a:rPr lang="de-DE"/>
                  <a:t>, um Sozialversicherungspflicht </a:t>
                </a:r>
                <a:r>
                  <a:rPr lang="de-DE" u="sng"/>
                  <a:t>eindeutig</a:t>
                </a:r>
                <a:r>
                  <a:rPr lang="de-DE"/>
                  <a:t> zu klären (Bescheid von der Deutschen Rentenversicherung)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/>
                  <a:t>In der Regel sozialversicherungsfrei wenn: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>
                    <a:latin typeface="Calibri" panose="020F0502020204030204" pitchFamily="34" charset="0"/>
                    <a:cs typeface="Calibri" panose="020F0502020204030204" pitchFamily="34" charset="0"/>
                  </a:rPr>
                  <a:t>50</a:t>
                </a:r>
                <a:r>
                  <a:rPr lang="de-DE"/>
                  <a:t>% der Gesellschaftsanteile </a:t>
                </a:r>
              </a:p>
              <a:p>
                <a:pPr lvl="1"/>
                <a:r>
                  <a:rPr lang="de-DE" b="1"/>
                  <a:t>oder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/>
                  <a:t>&lt; 50% der Gesellschaftsanteile aber mindestens 50% der Stimmrechte </a:t>
                </a:r>
              </a:p>
            </p:txBody>
          </p:sp>
        </mc:Choice>
        <mc:Fallback xmlns="" xmlns:mv="urn:schemas-microsoft-com:mac:vml">
          <p:sp>
            <p:nvSpPr>
              <p:cNvPr id="3" name="Textfeld 2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4F690C92-06A8-4C4A-98D5-CA4C25984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88" y="4953394"/>
                <a:ext cx="10234112" cy="1754326"/>
              </a:xfrm>
              <a:prstGeom prst="rect">
                <a:avLst/>
              </a:prstGeom>
              <a:blipFill>
                <a:blip r:embed="rId6"/>
                <a:stretch>
                  <a:fillRect l="-372" t="-2174" b="-50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93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D9DCA0-C069-3E42-B719-83668AC79E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557" y="1111192"/>
            <a:ext cx="9500693" cy="5232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Gesellschafter erhält Gewinnausschüttungen von der GmbH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FADD4F83-058A-B944-A2D9-6BC5BFE740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153326"/>
              </p:ext>
            </p:extLst>
          </p:nvPr>
        </p:nvGraphicFramePr>
        <p:xfrm>
          <a:off x="630557" y="1634412"/>
          <a:ext cx="10668597" cy="28568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21448">
                  <a:extLst>
                    <a:ext uri="{9D8B030D-6E8A-4147-A177-3AD203B41FA5}">
                      <a16:colId xmlns:a16="http://schemas.microsoft.com/office/drawing/2014/main" val="2944181928"/>
                    </a:ext>
                  </a:extLst>
                </a:gridCol>
                <a:gridCol w="4847149">
                  <a:extLst>
                    <a:ext uri="{9D8B030D-6E8A-4147-A177-3AD203B41FA5}">
                      <a16:colId xmlns:a16="http://schemas.microsoft.com/office/drawing/2014/main" val="377555239"/>
                    </a:ext>
                  </a:extLst>
                </a:gridCol>
              </a:tblGrid>
              <a:tr h="844425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des Gesellschafters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5807"/>
                  </a:ext>
                </a:extLst>
              </a:tr>
              <a:tr h="622031">
                <a:tc>
                  <a:txBody>
                    <a:bodyPr/>
                    <a:lstStyle/>
                    <a:p>
                      <a:r>
                        <a:rPr lang="de-DE"/>
                        <a:t>Erhält Einkünfte aus Kapitalvermögen § 20 Abs. 1 Nr. 1 EStG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Ausschüttungen mindern das Einkommen der Gesellschaft </a:t>
                      </a:r>
                      <a:r>
                        <a:rPr lang="de-DE" b="1"/>
                        <a:t>nicht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49973"/>
                  </a:ext>
                </a:extLst>
              </a:tr>
              <a:tr h="366123">
                <a:tc>
                  <a:txBody>
                    <a:bodyPr/>
                    <a:lstStyle/>
                    <a:p>
                      <a:r>
                        <a:rPr lang="de-DE" dirty="0"/>
                        <a:t>Sparerpauschbetrag von 801 € / 1.602 € (bei Ehegatten)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44476"/>
                  </a:ext>
                </a:extLst>
              </a:tr>
              <a:tr h="366123">
                <a:tc>
                  <a:txBody>
                    <a:bodyPr/>
                    <a:lstStyle/>
                    <a:p>
                      <a:r>
                        <a:rPr lang="de-DE"/>
                        <a:t>Tatsächliche Werbungskosten werden nicht berücksichtigt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57734"/>
                  </a:ext>
                </a:extLst>
              </a:tr>
              <a:tr h="631939">
                <a:tc>
                  <a:txBody>
                    <a:bodyPr/>
                    <a:lstStyle/>
                    <a:p>
                      <a:r>
                        <a:rPr lang="de-DE"/>
                        <a:t>Kapitalertragssteuer 25%, Solidaritätszuschlag 5,5%, ggf. Kirchensteuer 8%/9%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78906"/>
                  </a:ext>
                </a:extLst>
              </a:tr>
            </a:tbl>
          </a:graphicData>
        </a:graphic>
      </p:graphicFrame>
      <p:pic>
        <p:nvPicPr>
          <p:cNvPr id="8" name="Grafik 7" descr="Mann">
            <a:extLst>
              <a:ext uri="{FF2B5EF4-FFF2-40B4-BE49-F238E27FC236}">
                <a16:creationId xmlns:a16="http://schemas.microsoft.com/office/drawing/2014/main" id="{77A42ACF-19A1-5C41-82B9-5C55380FD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6211" y="1757269"/>
            <a:ext cx="563506" cy="563506"/>
          </a:xfrm>
          <a:prstGeom prst="rect">
            <a:avLst/>
          </a:prstGeom>
        </p:spPr>
      </p:pic>
      <p:pic>
        <p:nvPicPr>
          <p:cNvPr id="10" name="Grafik 9" descr="Fabrik">
            <a:extLst>
              <a:ext uri="{FF2B5EF4-FFF2-40B4-BE49-F238E27FC236}">
                <a16:creationId xmlns:a16="http://schemas.microsoft.com/office/drawing/2014/main" id="{9832E45B-4519-C349-BA51-4E14D9060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9169" y="1664604"/>
            <a:ext cx="748836" cy="74883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9B99FD1-EC43-7A48-8602-8458071DDCC1}"/>
              </a:ext>
            </a:extLst>
          </p:cNvPr>
          <p:cNvSpPr txBox="1"/>
          <p:nvPr/>
        </p:nvSpPr>
        <p:spPr>
          <a:xfrm>
            <a:off x="630557" y="4691297"/>
            <a:ext cx="1066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Aber: </a:t>
            </a:r>
            <a:r>
              <a:rPr lang="de-DE"/>
              <a:t>Wenn individueller Steuersatz &lt; 25% besteht die große Veranlagungsoption </a:t>
            </a:r>
            <a:r>
              <a:rPr lang="de-DE" b="1"/>
              <a:t>(</a:t>
            </a:r>
            <a:r>
              <a:rPr lang="de-DE" b="1" err="1"/>
              <a:t>Günstigerprüfung</a:t>
            </a:r>
            <a:r>
              <a:rPr lang="de-DE" b="1"/>
              <a:t>), </a:t>
            </a:r>
            <a:r>
              <a:rPr lang="de-DE"/>
              <a:t>d. h. Möglichkeit zur Anwendung des persönlichen Steuersatzes § 32d Abs. 6 EStG</a:t>
            </a:r>
            <a:endParaRPr lang="de-DE" b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A2C71A-B190-8949-941D-20438185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B53449-2F38-7648-B7C3-3FDB2EFCBE8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4053043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D9E319-C01F-BA4B-99C8-9A07D3129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287"/>
            <a:ext cx="6957646" cy="1152036"/>
          </a:xfrm>
        </p:spPr>
        <p:txBody>
          <a:bodyPr/>
          <a:lstStyle/>
          <a:p>
            <a:pPr marL="0" indent="0">
              <a:buNone/>
            </a:pPr>
            <a:r>
              <a:rPr lang="de-DE" sz="1900" b="1" dirty="0"/>
              <a:t>Sachverhalt: </a:t>
            </a:r>
          </a:p>
          <a:p>
            <a:pPr marL="0" indent="0">
              <a:buNone/>
            </a:pPr>
            <a:r>
              <a:rPr lang="de-DE" sz="1900" dirty="0"/>
              <a:t>Kapitalerträge (nach Abzug Sparerpauschbetrag (§ 20 EStG)): 5.000 €</a:t>
            </a:r>
          </a:p>
          <a:p>
            <a:pPr marL="0" indent="0">
              <a:buNone/>
            </a:pPr>
            <a:r>
              <a:rPr lang="de-DE" sz="1900" dirty="0"/>
              <a:t>Gehalt (§ 19 EStG): 12.000 €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8399CE-650C-914C-BE07-DFA1A372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6580139-C0B5-2349-8E7F-7DD3D01A7CAE}"/>
              </a:ext>
            </a:extLst>
          </p:cNvPr>
          <p:cNvSpPr txBox="1"/>
          <p:nvPr/>
        </p:nvSpPr>
        <p:spPr>
          <a:xfrm>
            <a:off x="838200" y="1137139"/>
            <a:ext cx="7631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 </a:t>
            </a:r>
            <a:r>
              <a:rPr lang="de-DE" sz="2500" b="1" err="1">
                <a:latin typeface="+mj-lt"/>
              </a:rPr>
              <a:t>Günstigerprüfung</a:t>
            </a:r>
            <a:endParaRPr lang="de-DE" sz="2500" b="1">
              <a:latin typeface="+mj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45B2BB-2148-604B-8D72-AD02F895BB47}"/>
              </a:ext>
            </a:extLst>
          </p:cNvPr>
          <p:cNvSpPr txBox="1"/>
          <p:nvPr/>
        </p:nvSpPr>
        <p:spPr>
          <a:xfrm>
            <a:off x="838200" y="3048417"/>
            <a:ext cx="41558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Variante mit Abgeltungssteuer:</a:t>
            </a:r>
          </a:p>
          <a:p>
            <a:endParaRPr lang="de-DE" dirty="0"/>
          </a:p>
          <a:p>
            <a:r>
              <a:rPr lang="de-DE" dirty="0" err="1"/>
              <a:t>KapErSt</a:t>
            </a:r>
            <a:r>
              <a:rPr lang="de-DE" dirty="0"/>
              <a:t>: 5.000 € x 25% = 1.250 €</a:t>
            </a:r>
          </a:p>
          <a:p>
            <a:r>
              <a:rPr lang="de-DE" dirty="0" err="1"/>
              <a:t>SolZ</a:t>
            </a:r>
            <a:r>
              <a:rPr lang="de-DE" dirty="0"/>
              <a:t>: 1.250 € x 5,5% = 65,75 €</a:t>
            </a:r>
          </a:p>
          <a:p>
            <a:endParaRPr lang="de-DE" dirty="0"/>
          </a:p>
          <a:p>
            <a:r>
              <a:rPr lang="de-DE" dirty="0"/>
              <a:t>Gehalt 12.000 € </a:t>
            </a:r>
          </a:p>
          <a:p>
            <a:r>
              <a:rPr lang="de-DE" dirty="0"/>
              <a:t>ESt lt. Grundtabelle 2020 = 428 € </a:t>
            </a:r>
          </a:p>
          <a:p>
            <a:r>
              <a:rPr lang="de-DE" dirty="0" err="1"/>
              <a:t>SolZ</a:t>
            </a:r>
            <a:r>
              <a:rPr lang="de-DE" dirty="0"/>
              <a:t>: 428 € x 5,5% = 23,54 €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Steuerbelastung insgesamt:  1.767,29 €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AE78BF-2E18-F641-AE50-07F4DB41D6E5}"/>
              </a:ext>
            </a:extLst>
          </p:cNvPr>
          <p:cNvSpPr txBox="1"/>
          <p:nvPr/>
        </p:nvSpPr>
        <p:spPr>
          <a:xfrm>
            <a:off x="5744308" y="3020199"/>
            <a:ext cx="4654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Variante mit Tarifbesteuerung:</a:t>
            </a:r>
          </a:p>
          <a:p>
            <a:endParaRPr lang="de-DE"/>
          </a:p>
          <a:p>
            <a:r>
              <a:rPr lang="de-DE"/>
              <a:t>Kapitalerträge + Gehalt</a:t>
            </a:r>
          </a:p>
          <a:p>
            <a:r>
              <a:rPr lang="de-DE"/>
              <a:t>5.000 € + 12.000 € = 17.000 € </a:t>
            </a:r>
          </a:p>
          <a:p>
            <a:r>
              <a:rPr lang="de-DE"/>
              <a:t>zu versteuerndes Einkommen: 17.000 € </a:t>
            </a:r>
          </a:p>
          <a:p>
            <a:endParaRPr lang="de-DE"/>
          </a:p>
          <a:p>
            <a:r>
              <a:rPr lang="de-DE"/>
              <a:t>ESt lt. Grundtabelle 2020 = 1.577 € </a:t>
            </a:r>
          </a:p>
          <a:p>
            <a:r>
              <a:rPr lang="de-DE"/>
              <a:t>(entspricht Steuersatz von 9,28%)</a:t>
            </a:r>
          </a:p>
          <a:p>
            <a:r>
              <a:rPr lang="de-DE" err="1"/>
              <a:t>SolZ</a:t>
            </a:r>
            <a:r>
              <a:rPr lang="de-DE"/>
              <a:t>: 1.577 € x 5,5% = 86,74 € </a:t>
            </a:r>
          </a:p>
          <a:p>
            <a:endParaRPr lang="de-DE"/>
          </a:p>
          <a:p>
            <a:r>
              <a:rPr lang="de-DE" b="1"/>
              <a:t>Steuerbelastung insgesamt: 1.663,74 €</a:t>
            </a:r>
          </a:p>
          <a:p>
            <a:r>
              <a:rPr lang="de-DE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E8ED9A-F9EF-1841-A2D8-AD5CEC31EBA2}"/>
              </a:ext>
            </a:extLst>
          </p:cNvPr>
          <p:cNvSpPr txBox="1"/>
          <p:nvPr/>
        </p:nvSpPr>
        <p:spPr>
          <a:xfrm>
            <a:off x="844062" y="6328832"/>
            <a:ext cx="980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Ergebnis:</a:t>
            </a:r>
            <a:r>
              <a:rPr lang="de-DE"/>
              <a:t> In diesem Fall ist die Besteuerung mit dem persönlichen Steuersatz um 103,55 € günstiger.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618C4B-0A30-5B49-997F-784626CD3AE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2EFBDBD-1F7D-0749-8BB8-3C17B38A83D3}"/>
              </a:ext>
            </a:extLst>
          </p:cNvPr>
          <p:cNvCxnSpPr/>
          <p:nvPr/>
        </p:nvCxnSpPr>
        <p:spPr>
          <a:xfrm>
            <a:off x="5142168" y="3020199"/>
            <a:ext cx="0" cy="30817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00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4E43603-6162-CD42-8D30-D9592D021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063235"/>
              </p:ext>
            </p:extLst>
          </p:nvPr>
        </p:nvGraphicFramePr>
        <p:xfrm>
          <a:off x="568293" y="3637709"/>
          <a:ext cx="10074505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50750">
                  <a:extLst>
                    <a:ext uri="{9D8B030D-6E8A-4147-A177-3AD203B41FA5}">
                      <a16:colId xmlns:a16="http://schemas.microsoft.com/office/drawing/2014/main" val="2944181928"/>
                    </a:ext>
                  </a:extLst>
                </a:gridCol>
                <a:gridCol w="4323755">
                  <a:extLst>
                    <a:ext uri="{9D8B030D-6E8A-4147-A177-3AD203B41FA5}">
                      <a16:colId xmlns:a16="http://schemas.microsoft.com/office/drawing/2014/main" val="377555239"/>
                    </a:ext>
                  </a:extLst>
                </a:gridCol>
              </a:tblGrid>
              <a:tr h="434983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des Gesellschafters</a:t>
                      </a:r>
                    </a:p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5807"/>
                  </a:ext>
                </a:extLst>
              </a:tr>
              <a:tr h="569043">
                <a:tc>
                  <a:txBody>
                    <a:bodyPr/>
                    <a:lstStyle/>
                    <a:p>
                      <a:r>
                        <a:rPr lang="de-DE"/>
                        <a:t>Erhält Einkünfte aus Kapitalvermögen § 20 Abs. 1 Nr. 1 EStG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Ausschüttungen mindern das Einkommen der Gesellschaft </a:t>
                      </a:r>
                      <a:r>
                        <a:rPr lang="de-DE" b="1"/>
                        <a:t>nicht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49973"/>
                  </a:ext>
                </a:extLst>
              </a:tr>
              <a:tr h="325167">
                <a:tc>
                  <a:txBody>
                    <a:bodyPr/>
                    <a:lstStyle/>
                    <a:p>
                      <a:r>
                        <a:rPr lang="de-DE"/>
                        <a:t>40% der Ausschüttung sind steuerfrei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744476"/>
                  </a:ext>
                </a:extLst>
              </a:tr>
              <a:tr h="569043">
                <a:tc>
                  <a:txBody>
                    <a:bodyPr/>
                    <a:lstStyle/>
                    <a:p>
                      <a:r>
                        <a:rPr lang="de-DE"/>
                        <a:t>Tatsächliche Werbungskosten können berücksichtigt werden, allerdings nur zu 60% § 3c Abs. 2 EStG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57734"/>
                  </a:ext>
                </a:extLst>
              </a:tr>
              <a:tr h="325167">
                <a:tc>
                  <a:txBody>
                    <a:bodyPr/>
                    <a:lstStyle/>
                    <a:p>
                      <a:r>
                        <a:rPr lang="de-DE"/>
                        <a:t>Persönlicher Steuersatz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78906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9094E5F3-F45C-DA4C-A05A-AF3E8AD315F8}"/>
              </a:ext>
            </a:extLst>
          </p:cNvPr>
          <p:cNvSpPr txBox="1"/>
          <p:nvPr/>
        </p:nvSpPr>
        <p:spPr>
          <a:xfrm>
            <a:off x="475880" y="954799"/>
            <a:ext cx="1161204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/>
              <a:t>Alternative </a:t>
            </a:r>
            <a:r>
              <a:rPr lang="de-DE" sz="2300" b="1" u="sng" err="1"/>
              <a:t>Teileinkünfteverfahren</a:t>
            </a:r>
            <a:r>
              <a:rPr lang="de-DE" sz="2300"/>
              <a:t>, falls folgende Voraussetzungen erfüllt sind </a:t>
            </a:r>
            <a:endParaRPr lang="de-DE"/>
          </a:p>
          <a:p>
            <a:r>
              <a:rPr lang="de-DE"/>
              <a:t>§ 32d Abs. 2 Nr. 3a und b EStG</a:t>
            </a:r>
          </a:p>
          <a:p>
            <a:endParaRPr lang="de-D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/>
              <a:t>Antrag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Gesellschafter ist mindestens zu 25% an der Kapitalgesellschaft beteiligt </a:t>
            </a:r>
          </a:p>
          <a:p>
            <a:r>
              <a:rPr lang="de-DE" b="1"/>
              <a:t>oder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/>
              <a:t>Antrag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Gesellschafter ist zu mindestens 1% an der Kapitalgesellschaft beteiligt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kann durch eine berufliche Tätigkeit maßgeblich unternehmerischen Einfluss auf die wirtschaftliche Tätigkeit nehmen</a:t>
            </a:r>
            <a:endParaRPr lang="de-DE" b="1"/>
          </a:p>
        </p:txBody>
      </p:sp>
      <p:pic>
        <p:nvPicPr>
          <p:cNvPr id="10" name="Grafik 9" descr="Mann">
            <a:extLst>
              <a:ext uri="{FF2B5EF4-FFF2-40B4-BE49-F238E27FC236}">
                <a16:creationId xmlns:a16="http://schemas.microsoft.com/office/drawing/2014/main" id="{183B35BF-1C9F-2E46-BC5A-937C3C7DB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6555" y="3811821"/>
            <a:ext cx="565022" cy="565022"/>
          </a:xfrm>
          <a:prstGeom prst="rect">
            <a:avLst/>
          </a:prstGeom>
        </p:spPr>
      </p:pic>
      <p:pic>
        <p:nvPicPr>
          <p:cNvPr id="11" name="Grafik 10" descr="Fabrik">
            <a:extLst>
              <a:ext uri="{FF2B5EF4-FFF2-40B4-BE49-F238E27FC236}">
                <a16:creationId xmlns:a16="http://schemas.microsoft.com/office/drawing/2014/main" id="{9910B7C2-6CFE-D543-B852-2F7149A10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9073" y="3740977"/>
            <a:ext cx="706709" cy="70670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12D8748-EB41-494B-B4B6-B2853747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040F28-108A-6E41-B0BB-AD75F0DE84D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15907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C31BD9-657B-1642-A00A-E50520AB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3839308" cy="1200329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Sachverhalt:</a:t>
            </a:r>
          </a:p>
          <a:p>
            <a:pPr marL="0" indent="0">
              <a:buNone/>
            </a:pPr>
            <a:r>
              <a:rPr lang="de-DE" sz="1800" dirty="0"/>
              <a:t>Gewinnausschüttung: 100.000 € </a:t>
            </a:r>
          </a:p>
          <a:p>
            <a:pPr marL="0" indent="0">
              <a:buNone/>
            </a:pPr>
            <a:r>
              <a:rPr lang="de-DE" sz="1800" dirty="0"/>
              <a:t>Persönlicher Grenzsteuersatz 42%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2A5706-936D-0844-9F31-9A89E7E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B5E830-F93C-544F-A8D3-AE53D496C261}"/>
              </a:ext>
            </a:extLst>
          </p:cNvPr>
          <p:cNvSpPr txBox="1"/>
          <p:nvPr/>
        </p:nvSpPr>
        <p:spPr>
          <a:xfrm>
            <a:off x="838200" y="1137139"/>
            <a:ext cx="7631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 Abgeltungssteuer vs. </a:t>
            </a:r>
            <a:r>
              <a:rPr lang="de-DE" sz="2500" b="1" err="1">
                <a:latin typeface="+mj-lt"/>
              </a:rPr>
              <a:t>Teileinkünfteverfahren</a:t>
            </a:r>
            <a:r>
              <a:rPr lang="de-DE" sz="2500" b="1">
                <a:latin typeface="+mj-lt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3FC11A-AD1F-8541-9A15-9007CFCA3771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342F4E-10E8-D244-A626-18CF991AB622}"/>
              </a:ext>
            </a:extLst>
          </p:cNvPr>
          <p:cNvSpPr txBox="1"/>
          <p:nvPr/>
        </p:nvSpPr>
        <p:spPr>
          <a:xfrm>
            <a:off x="5302029" y="3106459"/>
            <a:ext cx="4425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 </a:t>
            </a:r>
            <a:r>
              <a:rPr lang="de-DE" b="1"/>
              <a:t>Berechnung </a:t>
            </a:r>
            <a:r>
              <a:rPr lang="de-DE" b="1" err="1"/>
              <a:t>Teileinkünfteverfahren</a:t>
            </a:r>
            <a:r>
              <a:rPr lang="de-DE" b="1"/>
              <a:t>: </a:t>
            </a:r>
          </a:p>
          <a:p>
            <a:endParaRPr lang="de-DE" b="1"/>
          </a:p>
          <a:p>
            <a:r>
              <a:rPr lang="de-DE"/>
              <a:t> 100.000 €</a:t>
            </a:r>
          </a:p>
          <a:p>
            <a:r>
              <a:rPr lang="de-DE"/>
              <a:t> - 40.000 € (40% steuerfrei)</a:t>
            </a:r>
          </a:p>
          <a:p>
            <a:r>
              <a:rPr lang="de-DE"/>
              <a:t>   60.000 € </a:t>
            </a:r>
          </a:p>
          <a:p>
            <a:endParaRPr lang="de-DE"/>
          </a:p>
          <a:p>
            <a:r>
              <a:rPr lang="de-DE"/>
              <a:t>ESt:   60.000 € x 42% = 25.200 €</a:t>
            </a:r>
          </a:p>
          <a:p>
            <a:r>
              <a:rPr lang="de-DE" err="1"/>
              <a:t>SolZ</a:t>
            </a:r>
            <a:r>
              <a:rPr lang="de-DE"/>
              <a:t>: 25.200 € x 5,5% = 1.386 €</a:t>
            </a:r>
          </a:p>
          <a:p>
            <a:endParaRPr lang="de-DE"/>
          </a:p>
          <a:p>
            <a:r>
              <a:rPr lang="de-DE"/>
              <a:t>Steuerbelastung: </a:t>
            </a:r>
            <a:r>
              <a:rPr lang="de-DE" b="1"/>
              <a:t>26.586 € 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B8BA3EA2-2F09-3343-9552-F30C5A225182}"/>
              </a:ext>
            </a:extLst>
          </p:cNvPr>
          <p:cNvCxnSpPr/>
          <p:nvPr/>
        </p:nvCxnSpPr>
        <p:spPr>
          <a:xfrm>
            <a:off x="5387803" y="4228881"/>
            <a:ext cx="11371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D305B63-87F3-CE41-BFB7-4338DE2D9CC4}"/>
              </a:ext>
            </a:extLst>
          </p:cNvPr>
          <p:cNvSpPr txBox="1"/>
          <p:nvPr/>
        </p:nvSpPr>
        <p:spPr>
          <a:xfrm>
            <a:off x="838200" y="3077239"/>
            <a:ext cx="4665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Berechnung Abgeltungssteuer:</a:t>
            </a:r>
          </a:p>
          <a:p>
            <a:endParaRPr lang="de-DE"/>
          </a:p>
          <a:p>
            <a:r>
              <a:rPr lang="de-DE"/>
              <a:t>100.000 € x 25% = 25.000 € </a:t>
            </a:r>
          </a:p>
          <a:p>
            <a:endParaRPr lang="de-DE"/>
          </a:p>
          <a:p>
            <a:endParaRPr lang="de-DE"/>
          </a:p>
          <a:p>
            <a:r>
              <a:rPr lang="de-DE" err="1"/>
              <a:t>KapErSt</a:t>
            </a:r>
            <a:r>
              <a:rPr lang="de-DE"/>
              <a:t>: 25.000 €</a:t>
            </a:r>
          </a:p>
          <a:p>
            <a:r>
              <a:rPr lang="de-DE" err="1"/>
              <a:t>SolZ</a:t>
            </a:r>
            <a:r>
              <a:rPr lang="de-DE"/>
              <a:t>: 25.000 € x 5,5% = 1.375 €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Steuerbelastung: </a:t>
            </a:r>
            <a:r>
              <a:rPr lang="de-DE" b="1"/>
              <a:t>26.375 €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2494A6A-266E-6A44-AB66-1135421F951E}"/>
              </a:ext>
            </a:extLst>
          </p:cNvPr>
          <p:cNvSpPr txBox="1"/>
          <p:nvPr/>
        </p:nvSpPr>
        <p:spPr>
          <a:xfrm>
            <a:off x="838200" y="6305306"/>
            <a:ext cx="999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Ergebnis: </a:t>
            </a:r>
            <a:r>
              <a:rPr lang="de-DE"/>
              <a:t>In diesem Fall ist die Abgeltungssteuer um 211 € günstiger 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20A54898-5199-A74D-B635-E150573D41A7}"/>
              </a:ext>
            </a:extLst>
          </p:cNvPr>
          <p:cNvCxnSpPr/>
          <p:nvPr/>
        </p:nvCxnSpPr>
        <p:spPr>
          <a:xfrm>
            <a:off x="4989768" y="2916232"/>
            <a:ext cx="0" cy="30817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013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297098-1B93-6540-AA8D-1BE332FA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735" y="706582"/>
            <a:ext cx="11646530" cy="49778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1700" b="1"/>
          </a:p>
          <a:p>
            <a:pPr marL="0" indent="0">
              <a:buNone/>
            </a:pPr>
            <a:endParaRPr lang="de-DE" sz="1700" b="1"/>
          </a:p>
          <a:p>
            <a:pPr marL="0" indent="0">
              <a:buNone/>
            </a:pPr>
            <a:r>
              <a:rPr lang="de-DE" sz="1500" b="1"/>
              <a:t>Definition: </a:t>
            </a:r>
          </a:p>
          <a:p>
            <a:pPr>
              <a:buFont typeface="Wingdings" pitchFamily="2" charset="2"/>
              <a:buChar char="Ø"/>
            </a:pPr>
            <a:r>
              <a:rPr lang="de-DE" sz="1500" b="1"/>
              <a:t>Vermögensminderung oder verhinderte Vermögensmehrung </a:t>
            </a:r>
          </a:p>
          <a:p>
            <a:pPr>
              <a:buFont typeface="Wingdings" pitchFamily="2" charset="2"/>
              <a:buChar char="Ø"/>
            </a:pPr>
            <a:r>
              <a:rPr lang="de-DE" sz="1500" b="1"/>
              <a:t>Veranlassung durch das Gesellschaftsverhältnis </a:t>
            </a:r>
          </a:p>
          <a:p>
            <a:pPr marL="0" indent="0">
              <a:buNone/>
            </a:pPr>
            <a:r>
              <a:rPr lang="de-DE" sz="1500"/>
              <a:t>     (Vorteil wäre einem Nichtgesellschafter der GmbH nicht gewährt worden)</a:t>
            </a:r>
          </a:p>
          <a:p>
            <a:pPr>
              <a:buFont typeface="Wingdings" pitchFamily="2" charset="2"/>
              <a:buChar char="Ø"/>
            </a:pPr>
            <a:r>
              <a:rPr lang="de-DE" sz="1500" b="1"/>
              <a:t>Minderung des Steuerbilanzgewinns </a:t>
            </a:r>
          </a:p>
          <a:p>
            <a:pPr marL="0" indent="0">
              <a:buNone/>
            </a:pPr>
            <a:r>
              <a:rPr lang="de-DE" sz="1500"/>
              <a:t>     (überhöhte Betriebsausgaben, zu niedrige Betriebseinnahmen)</a:t>
            </a:r>
          </a:p>
          <a:p>
            <a:pPr>
              <a:buFont typeface="Wingdings" pitchFamily="2" charset="2"/>
              <a:buChar char="Ø"/>
            </a:pPr>
            <a:r>
              <a:rPr lang="de-DE" sz="1500" b="1"/>
              <a:t>Kein den gesellschaftsrechtlichen Vorschriften entsprechender Gewinnverteilungsbeschluss </a:t>
            </a:r>
          </a:p>
          <a:p>
            <a:pPr marL="0" indent="0">
              <a:buNone/>
            </a:pPr>
            <a:r>
              <a:rPr lang="de-DE" sz="1500"/>
              <a:t>     (kein Zusammenhang mit einer offenen Gewinnausschüttung)</a:t>
            </a:r>
          </a:p>
          <a:p>
            <a:pPr marL="0" indent="0">
              <a:buNone/>
            </a:pPr>
            <a:endParaRPr lang="de-DE" sz="1500" b="1"/>
          </a:p>
          <a:p>
            <a:pPr marL="0" indent="0">
              <a:buNone/>
            </a:pPr>
            <a:r>
              <a:rPr lang="de-DE" sz="1500" b="1"/>
              <a:t>Beispiele: </a:t>
            </a:r>
          </a:p>
          <a:p>
            <a:pPr>
              <a:buFont typeface="Wingdings" pitchFamily="2" charset="2"/>
              <a:buChar char="Ø"/>
            </a:pPr>
            <a:r>
              <a:rPr lang="de-DE" sz="1500"/>
              <a:t>Unangemessen hohes Gehalt </a:t>
            </a:r>
          </a:p>
          <a:p>
            <a:pPr>
              <a:buFont typeface="Wingdings" pitchFamily="2" charset="2"/>
              <a:buChar char="Ø"/>
            </a:pPr>
            <a:r>
              <a:rPr lang="de-DE" sz="1500"/>
              <a:t>Unangemessen hohe Zinszahlungen an den Gesellschafter</a:t>
            </a:r>
          </a:p>
          <a:p>
            <a:pPr>
              <a:buFont typeface="Wingdings" pitchFamily="2" charset="2"/>
              <a:buChar char="Ø"/>
            </a:pPr>
            <a:r>
              <a:rPr lang="de-DE" sz="1500"/>
              <a:t>Gesellschafter erwirbt Waren zu ungewöhnlich niedrigen Preisen</a:t>
            </a:r>
          </a:p>
          <a:p>
            <a:pPr>
              <a:buFont typeface="Wingdings" pitchFamily="2" charset="2"/>
              <a:buChar char="Ø"/>
            </a:pPr>
            <a:endParaRPr lang="de-DE" sz="1500"/>
          </a:p>
          <a:p>
            <a:pPr marL="0" indent="0">
              <a:buNone/>
            </a:pPr>
            <a:endParaRPr lang="de-DE" sz="2000"/>
          </a:p>
          <a:p>
            <a:endParaRPr lang="de-DE" sz="200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908B9F-2ED8-7B4C-AD0D-D1AF0C51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39A03F-5DFA-074B-903E-3FB420871E64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3B5742-7643-2847-A8D6-6E4D24C7B3E2}"/>
              </a:ext>
            </a:extLst>
          </p:cNvPr>
          <p:cNvSpPr txBox="1"/>
          <p:nvPr/>
        </p:nvSpPr>
        <p:spPr>
          <a:xfrm>
            <a:off x="272735" y="871607"/>
            <a:ext cx="94893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+mj-lt"/>
              </a:rPr>
              <a:t>Verdeckte Gewinnausschüttung – Definition und Beispiele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3A54E4-710D-864D-A75F-C52BCBA56C2F}"/>
              </a:ext>
            </a:extLst>
          </p:cNvPr>
          <p:cNvSpPr txBox="1"/>
          <p:nvPr/>
        </p:nvSpPr>
        <p:spPr>
          <a:xfrm>
            <a:off x="298268" y="5849470"/>
            <a:ext cx="1223118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/>
              <a:t>Achtung: Erhöhte Anforderungen an </a:t>
            </a:r>
            <a:r>
              <a:rPr lang="de-DE" sz="1500" b="1"/>
              <a:t>beherrschenden Gesellschafter </a:t>
            </a:r>
            <a:r>
              <a:rPr lang="de-DE" sz="1500"/>
              <a:t>(&gt; 50%)</a:t>
            </a:r>
          </a:p>
          <a:p>
            <a:pPr>
              <a:buFont typeface="Wingdings" pitchFamily="2" charset="2"/>
              <a:buChar char="Ø"/>
            </a:pPr>
            <a:r>
              <a:rPr lang="de-DE" sz="1500"/>
              <a:t>Z. B. auch dann verdeckte Gewinnausschüttung, wenn die Gehaltszahlung zwar angemessen ist, aber erst </a:t>
            </a:r>
            <a:r>
              <a:rPr lang="de-DE" sz="1500" b="1"/>
              <a:t>rückwirkend</a:t>
            </a:r>
            <a:r>
              <a:rPr lang="de-DE" sz="1500"/>
              <a:t> vereinbart worden ist</a:t>
            </a:r>
          </a:p>
          <a:p>
            <a:r>
              <a:rPr lang="de-DE" sz="1500"/>
              <a:t>   (Rückwirkungsverbot bei beherrschenden Gesellschafter-Geschäftsführer)</a:t>
            </a:r>
          </a:p>
        </p:txBody>
      </p:sp>
    </p:spTree>
    <p:extLst>
      <p:ext uri="{BB962C8B-B14F-4D97-AF65-F5344CB8AC3E}">
        <p14:creationId xmlns:p14="http://schemas.microsoft.com/office/powerpoint/2010/main" val="903541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2B46B32-9D23-3449-9C57-48160D68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429826-FF96-C541-A654-128A80CD2B2E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1A280C-08C5-9C4B-A069-9FE14ECF318D}"/>
              </a:ext>
            </a:extLst>
          </p:cNvPr>
          <p:cNvSpPr txBox="1"/>
          <p:nvPr/>
        </p:nvSpPr>
        <p:spPr>
          <a:xfrm>
            <a:off x="676275" y="1181100"/>
            <a:ext cx="62198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Verdeckte Gewinnausschüttung – Folgen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6B86AE-7C7F-1B4F-B085-AE6C1EC7F07E}"/>
              </a:ext>
            </a:extLst>
          </p:cNvPr>
          <p:cNvSpPr txBox="1"/>
          <p:nvPr/>
        </p:nvSpPr>
        <p:spPr>
          <a:xfrm>
            <a:off x="676274" y="1981019"/>
            <a:ext cx="1088267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Folgen auf Ebene der Gesellschaft:</a:t>
            </a:r>
          </a:p>
          <a:p>
            <a:endParaRPr lang="de-DE" sz="2000" b="1"/>
          </a:p>
          <a:p>
            <a:pPr marL="285750" indent="-285750">
              <a:buFont typeface="Wingdings" pitchFamily="2" charset="2"/>
              <a:buChar char="Ø"/>
            </a:pPr>
            <a:r>
              <a:rPr lang="de-DE" sz="2000"/>
              <a:t>Außerbilanzielle Hinzurechnung der verdeckten Gewinnausschüttung gemäß § 8 Abs. 3 S. 2 KStG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000"/>
              <a:t>Höheres zu versteuerndes Einkommen bei der Körperschaftsteuer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2000"/>
              <a:t>Höhere Steuerbelastung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000"/>
              <a:t>Höherer Gewerbeertrag bei der Gewerbesteuer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2000"/>
              <a:t>Höhere Steuerbelastung</a:t>
            </a:r>
          </a:p>
          <a:p>
            <a:pPr lvl="1"/>
            <a:endParaRPr lang="de-DE" sz="2000"/>
          </a:p>
          <a:p>
            <a:r>
              <a:rPr lang="de-DE" sz="2000" b="1"/>
              <a:t>Folgen auf Ebene des Gesellschafters: </a:t>
            </a:r>
          </a:p>
          <a:p>
            <a:endParaRPr lang="de-DE" sz="2000" b="1"/>
          </a:p>
          <a:p>
            <a:pPr marL="285750" indent="-285750">
              <a:buFont typeface="Wingdings" pitchFamily="2" charset="2"/>
              <a:buChar char="Ø"/>
            </a:pPr>
            <a:r>
              <a:rPr lang="de-DE" sz="2000" err="1"/>
              <a:t>Umqualifizierung</a:t>
            </a:r>
            <a:r>
              <a:rPr lang="de-DE" sz="2000"/>
              <a:t> der Einkünfte zu Einkünften aus Kapitalvermögen gemäß § 20 Abs. 1 Nr. 1 EStG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516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CD8E761-CE42-D14C-AB6C-CCD5F3864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46" y="1518627"/>
            <a:ext cx="10515600" cy="2056859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/>
              <a:t>Sachverhalt:</a:t>
            </a:r>
          </a:p>
          <a:p>
            <a:pPr marL="0" indent="0">
              <a:buNone/>
            </a:pPr>
            <a:r>
              <a:rPr lang="de-DE" sz="1800" dirty="0"/>
              <a:t>Ein Gesellschafter erhält ein Gehalt i. H. v. jährlich 150.000 € </a:t>
            </a:r>
          </a:p>
          <a:p>
            <a:pPr marL="0" indent="0">
              <a:buNone/>
            </a:pPr>
            <a:r>
              <a:rPr lang="de-DE" sz="1800" dirty="0"/>
              <a:t>Fremdüblich ist ein Gehalt i. H. v. 100.000 € </a:t>
            </a:r>
          </a:p>
          <a:p>
            <a:pPr marL="0" indent="0">
              <a:buNone/>
            </a:pPr>
            <a:r>
              <a:rPr lang="de-DE" sz="1800" b="1" dirty="0"/>
              <a:t>Folgen: </a:t>
            </a:r>
          </a:p>
          <a:p>
            <a:pPr marL="0" indent="0">
              <a:buNone/>
            </a:pPr>
            <a:r>
              <a:rPr lang="de-DE" sz="1800" dirty="0"/>
              <a:t>Verdeckte Gewinnausschüttung i. H. v. 50.000 €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C74632B-6546-4A42-B2FB-06DA5F6E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68C471-1A4C-E34E-B1E1-238138BAC977}"/>
              </a:ext>
            </a:extLst>
          </p:cNvPr>
          <p:cNvSpPr txBox="1"/>
          <p:nvPr/>
        </p:nvSpPr>
        <p:spPr>
          <a:xfrm>
            <a:off x="347746" y="1007873"/>
            <a:ext cx="7899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 verdeckte Gewinnausschüttung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2BC69E-BBD5-D842-A931-A3D8F421AECB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CE2DB90F-6FCC-B44A-BB15-C82684F09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296929"/>
              </p:ext>
            </p:extLst>
          </p:nvPr>
        </p:nvGraphicFramePr>
        <p:xfrm>
          <a:off x="408277" y="3405607"/>
          <a:ext cx="11053680" cy="28862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26840">
                  <a:extLst>
                    <a:ext uri="{9D8B030D-6E8A-4147-A177-3AD203B41FA5}">
                      <a16:colId xmlns:a16="http://schemas.microsoft.com/office/drawing/2014/main" val="714090325"/>
                    </a:ext>
                  </a:extLst>
                </a:gridCol>
                <a:gridCol w="5526840">
                  <a:extLst>
                    <a:ext uri="{9D8B030D-6E8A-4147-A177-3AD203B41FA5}">
                      <a16:colId xmlns:a16="http://schemas.microsoft.com/office/drawing/2014/main" val="1118431874"/>
                    </a:ext>
                  </a:extLst>
                </a:gridCol>
              </a:tblGrid>
              <a:tr h="508827">
                <a:tc>
                  <a:txBody>
                    <a:bodyPr/>
                    <a:lstStyle/>
                    <a:p>
                      <a:r>
                        <a:rPr lang="de-DE" sz="1500"/>
                        <a:t>Ebene des Gesellschafters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95687"/>
                  </a:ext>
                </a:extLst>
              </a:tr>
              <a:tr h="1049544">
                <a:tc>
                  <a:txBody>
                    <a:bodyPr/>
                    <a:lstStyle/>
                    <a:p>
                      <a:r>
                        <a:rPr lang="de-DE" sz="1500" dirty="0" err="1"/>
                        <a:t>Umqualifizierung</a:t>
                      </a:r>
                      <a:r>
                        <a:rPr lang="de-DE" sz="1500" dirty="0"/>
                        <a:t> der Einkünfte aus nichtselbstständiger Arbeit </a:t>
                      </a:r>
                    </a:p>
                    <a:p>
                      <a:r>
                        <a:rPr lang="de-DE" sz="1500" dirty="0"/>
                        <a:t>i. S. d. § 19 EStG zu Einkünften aus Kapitalvermögen </a:t>
                      </a:r>
                    </a:p>
                    <a:p>
                      <a:r>
                        <a:rPr lang="de-DE" sz="1500" dirty="0"/>
                        <a:t>i. S. d. § 20 Abs. 1 Nr. 1 EStG in Höhe von 50.000 €</a:t>
                      </a:r>
                    </a:p>
                    <a:p>
                      <a:r>
                        <a:rPr lang="de-DE" sz="1500" dirty="0"/>
                        <a:t>50.000 € x 60% = 30.000 € (TEV)</a:t>
                      </a:r>
                    </a:p>
                    <a:p>
                      <a:r>
                        <a:rPr lang="de-DE" sz="1500" dirty="0"/>
                        <a:t>30.000 € x 42% = </a:t>
                      </a:r>
                      <a:r>
                        <a:rPr lang="de-DE" sz="1500" b="1" dirty="0"/>
                        <a:t>12.600 € </a:t>
                      </a:r>
                      <a:r>
                        <a:rPr lang="de-DE" sz="1500" dirty="0"/>
                        <a:t>(Annahme Steuersatz 42%)</a:t>
                      </a:r>
                    </a:p>
                    <a:p>
                      <a:endParaRPr lang="de-DE" sz="1500" dirty="0"/>
                    </a:p>
                    <a:p>
                      <a:r>
                        <a:rPr lang="de-DE" sz="1500" b="1" dirty="0"/>
                        <a:t>vorher</a:t>
                      </a:r>
                      <a:r>
                        <a:rPr lang="de-DE" sz="1500" dirty="0"/>
                        <a:t> Steuerbelastung auf die 50.000 € </a:t>
                      </a:r>
                    </a:p>
                    <a:p>
                      <a:r>
                        <a:rPr lang="de-DE" sz="1500" dirty="0"/>
                        <a:t>50.000 x 42% = </a:t>
                      </a:r>
                      <a:r>
                        <a:rPr lang="de-DE" sz="1500" b="1" dirty="0"/>
                        <a:t>21.000 €</a:t>
                      </a:r>
                      <a:r>
                        <a:rPr lang="de-DE" sz="1500" dirty="0"/>
                        <a:t> </a:t>
                      </a:r>
                    </a:p>
                    <a:p>
                      <a:endParaRPr lang="de-DE" sz="1500" dirty="0"/>
                    </a:p>
                    <a:p>
                      <a:r>
                        <a:rPr lang="de-DE" sz="1500" dirty="0"/>
                        <a:t>Somit ergibt sich ein Vorteil von </a:t>
                      </a:r>
                      <a:r>
                        <a:rPr lang="de-DE" sz="1500" b="1" dirty="0"/>
                        <a:t>8.400 € </a:t>
                      </a:r>
                      <a:r>
                        <a:rPr lang="de-DE" sz="1500" b="0" dirty="0"/>
                        <a:t>(21.000 € - 12.600 €)</a:t>
                      </a:r>
                      <a:endParaRPr lang="de-D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Hinzurechnung der verdeckten Gewinnausschüttung gemäß </a:t>
                      </a:r>
                    </a:p>
                    <a:p>
                      <a:r>
                        <a:rPr lang="de-DE" sz="1500" dirty="0"/>
                        <a:t>§ 8 Abs. 3 S. 2 KStG in Höhe von 50.000 €</a:t>
                      </a:r>
                    </a:p>
                    <a:p>
                      <a:endParaRPr lang="de-DE" sz="1500" dirty="0"/>
                    </a:p>
                    <a:p>
                      <a:r>
                        <a:rPr lang="de-DE" sz="1500" dirty="0"/>
                        <a:t>Steuerbelastung: 50.000 € x 30% (</a:t>
                      </a:r>
                      <a:r>
                        <a:rPr lang="de-DE" sz="1500" dirty="0" err="1"/>
                        <a:t>KSt</a:t>
                      </a:r>
                      <a:r>
                        <a:rPr lang="de-DE" sz="1500" dirty="0"/>
                        <a:t> und GewSt) = </a:t>
                      </a:r>
                      <a:r>
                        <a:rPr lang="de-DE" sz="1500" b="1" dirty="0"/>
                        <a:t>15.000 €</a:t>
                      </a:r>
                      <a:r>
                        <a:rPr lang="de-DE" sz="1500" dirty="0"/>
                        <a:t> </a:t>
                      </a:r>
                    </a:p>
                    <a:p>
                      <a:endParaRPr lang="de-DE" sz="1500" dirty="0"/>
                    </a:p>
                    <a:p>
                      <a:endParaRPr lang="de-DE" sz="1500" dirty="0"/>
                    </a:p>
                    <a:p>
                      <a:endParaRPr lang="de-DE" sz="1500" dirty="0"/>
                    </a:p>
                    <a:p>
                      <a:endParaRPr lang="de-DE" sz="1500" dirty="0"/>
                    </a:p>
                    <a:p>
                      <a:endParaRPr lang="de-DE" sz="1500" dirty="0"/>
                    </a:p>
                    <a:p>
                      <a:r>
                        <a:rPr lang="de-DE" sz="1500" dirty="0"/>
                        <a:t>Somit ergibt sich ein Nachteil von </a:t>
                      </a:r>
                      <a:r>
                        <a:rPr lang="de-DE" sz="1500" b="1" dirty="0"/>
                        <a:t>15.000 €</a:t>
                      </a:r>
                      <a:r>
                        <a:rPr lang="de-DE" sz="15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91045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7E6AC0E1-BF01-E44B-B3AB-E36FE666F326}"/>
              </a:ext>
            </a:extLst>
          </p:cNvPr>
          <p:cNvSpPr txBox="1"/>
          <p:nvPr/>
        </p:nvSpPr>
        <p:spPr>
          <a:xfrm>
            <a:off x="1008185" y="6377976"/>
            <a:ext cx="78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Fazit: In diesem Fall ergibt sich somit insgesamt ein </a:t>
            </a:r>
            <a:r>
              <a:rPr lang="de-DE" b="1"/>
              <a:t>Nachteil von 6.600 €.</a:t>
            </a:r>
          </a:p>
        </p:txBody>
      </p:sp>
      <p:sp>
        <p:nvSpPr>
          <p:cNvPr id="10" name="Pfeil nach rechts 9">
            <a:extLst>
              <a:ext uri="{FF2B5EF4-FFF2-40B4-BE49-F238E27FC236}">
                <a16:creationId xmlns:a16="http://schemas.microsoft.com/office/drawing/2014/main" id="{A845D5AF-FCC4-4A47-B2A2-5E3AD03C7914}"/>
              </a:ext>
            </a:extLst>
          </p:cNvPr>
          <p:cNvSpPr/>
          <p:nvPr/>
        </p:nvSpPr>
        <p:spPr>
          <a:xfrm>
            <a:off x="488423" y="6464078"/>
            <a:ext cx="519762" cy="1971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74C10DA-C4D8-AF42-B103-ED2FEF6AE7E4}"/>
              </a:ext>
            </a:extLst>
          </p:cNvPr>
          <p:cNvSpPr txBox="1"/>
          <p:nvPr/>
        </p:nvSpPr>
        <p:spPr>
          <a:xfrm>
            <a:off x="887941" y="1484602"/>
            <a:ext cx="11199981" cy="4584700"/>
          </a:xfrm>
          <a:prstGeom prst="rect">
            <a:avLst/>
          </a:prstGeom>
          <a:noFill/>
        </p:spPr>
        <p:txBody>
          <a:bodyPr wrap="square" rtlCol="0" anchor="t"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de-DE" sz="2300"/>
              <a:t>Grundsätze zur Besteuerung eines Unternehmens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1.1 Natürliche Personen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1.2 Juristische Personen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1.3 Personengesellschaften und Mischformen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1.4 Rechtsformvergleich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1.5 Vermögensverwaltende GmbH und GmbH &amp; Co. KG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1.6 Steueroptimierter Kauf und Verkauf von Unternehmen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de-DE" sz="2300"/>
              <a:t>Kapitalanlagen im Betriebsvermögen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2.1 Grundlagen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2.2 Besteuerung Kapitalanlagen einer Kapitalgesellschaft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2.3 Besteuerung Kapitalanlagen einer natürlichen Person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2.4 Besteuerung Kapitalerträge im Betriebsvermögen - Übersicht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de-DE" sz="2300"/>
              <a:t>2.5 Verwahrentgelt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de-DE" sz="2300"/>
              <a:t>Erbschaftsteuer für Betriebsvermögen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de-DE" sz="240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AutoNum type="arabicPeriod"/>
            </a:pPr>
            <a:endParaRPr lang="de-DE" sz="24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0779938-62E1-6E48-8751-F900BEDC8B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C428BCC-6D18-3C4B-BD41-C06E7CB8EE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DEC85A3-3627-4047-8A71-51EF4D9D85CA}"/>
              </a:ext>
            </a:extLst>
          </p:cNvPr>
          <p:cNvSpPr txBox="1"/>
          <p:nvPr/>
        </p:nvSpPr>
        <p:spPr>
          <a:xfrm>
            <a:off x="3971109" y="35922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EAD752-C798-C644-A5E9-1FDFDE107022}"/>
              </a:ext>
            </a:extLst>
          </p:cNvPr>
          <p:cNvSpPr txBox="1"/>
          <p:nvPr/>
        </p:nvSpPr>
        <p:spPr>
          <a:xfrm>
            <a:off x="272735" y="294198"/>
            <a:ext cx="53328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>
                <a:solidFill>
                  <a:schemeClr val="bg1">
                    <a:lumMod val="50000"/>
                  </a:schemeClr>
                </a:solidFill>
              </a:rPr>
              <a:t>Grundzüge der Unternehmensbesteuerung</a:t>
            </a:r>
          </a:p>
        </p:txBody>
      </p:sp>
    </p:spTree>
    <p:extLst>
      <p:ext uri="{BB962C8B-B14F-4D97-AF65-F5344CB8AC3E}">
        <p14:creationId xmlns:p14="http://schemas.microsoft.com/office/powerpoint/2010/main" val="1495684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F2FBEE1-5727-9B46-B0F4-7986750A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4" y="1400974"/>
            <a:ext cx="11627126" cy="4274654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Sachverhalt:</a:t>
            </a:r>
          </a:p>
          <a:p>
            <a:pPr marL="0" indent="0">
              <a:buNone/>
            </a:pPr>
            <a:r>
              <a:rPr lang="de-DE" sz="2000"/>
              <a:t>Der Gesellschafter erhält eine Gesamtvergütung i. H. v. 300.000 €,</a:t>
            </a:r>
          </a:p>
          <a:p>
            <a:pPr marL="0" indent="0">
              <a:buNone/>
            </a:pPr>
            <a:r>
              <a:rPr lang="de-DE" sz="2000"/>
              <a:t>davon fallen 100.000 € auf das Festgehalt und 200.000 € auf die Tantieme.</a:t>
            </a:r>
          </a:p>
          <a:p>
            <a:pPr marL="0" indent="0">
              <a:buNone/>
            </a:pPr>
            <a:r>
              <a:rPr lang="de-DE" sz="2000" b="1"/>
              <a:t>75:25 Regel: </a:t>
            </a:r>
          </a:p>
          <a:p>
            <a:pPr marL="0" indent="0">
              <a:buNone/>
            </a:pPr>
            <a:r>
              <a:rPr lang="de-DE" sz="2000"/>
              <a:t>Maximal 25% der Gesamtbezüge sollten aus erfolgsabhängigen Bestandteilen bestehen, ansonsten besteht eine verdeckte Gewinnausschüttung. Somit ist die Tantieme (variabler Gehaltsbestandteil) begrenzt auf max. 25% der gesamten Geschäftsführervergütung inklusive Pkw-Nutzung (beachten bei GF-Verträgen).</a:t>
            </a:r>
          </a:p>
          <a:p>
            <a:pPr marL="0" indent="0">
              <a:buNone/>
            </a:pPr>
            <a:r>
              <a:rPr lang="de-DE" sz="2000" b="1"/>
              <a:t>Berechnung:</a:t>
            </a:r>
          </a:p>
          <a:p>
            <a:pPr marL="0" indent="0">
              <a:buNone/>
            </a:pPr>
            <a:r>
              <a:rPr lang="de-DE" sz="2000"/>
              <a:t>300.000 € x 25% = 75.000 €</a:t>
            </a:r>
          </a:p>
          <a:p>
            <a:pPr marL="0" indent="0">
              <a:buNone/>
            </a:pPr>
            <a:r>
              <a:rPr lang="de-DE" sz="2000"/>
              <a:t>200.000 € - 75.000 € = 125.000 €</a:t>
            </a:r>
          </a:p>
          <a:p>
            <a:pPr marL="0" indent="0">
              <a:buNone/>
            </a:pPr>
            <a:r>
              <a:rPr lang="de-DE" sz="2000" b="1"/>
              <a:t>Folgen: </a:t>
            </a:r>
            <a:r>
              <a:rPr lang="de-DE" sz="2000"/>
              <a:t>Verdeckte Gewinnausschüttung i. H. v. 125.000 €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4AA58A2-BC2D-E94E-85F5-88F9E54F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C9462-484B-B745-AADF-61E088B8842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0B6797-6525-BF43-9D92-6E8AB60EFD5B}"/>
              </a:ext>
            </a:extLst>
          </p:cNvPr>
          <p:cNvSpPr txBox="1"/>
          <p:nvPr/>
        </p:nvSpPr>
        <p:spPr>
          <a:xfrm>
            <a:off x="564874" y="871133"/>
            <a:ext cx="7899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 verdeckte Gewinnausschüttung</a:t>
            </a: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6D24A2B6-BE08-C545-A53C-9A3CFCEFC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92457"/>
              </p:ext>
            </p:extLst>
          </p:nvPr>
        </p:nvGraphicFramePr>
        <p:xfrm>
          <a:off x="564874" y="5526035"/>
          <a:ext cx="11062252" cy="12908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83617">
                  <a:extLst>
                    <a:ext uri="{9D8B030D-6E8A-4147-A177-3AD203B41FA5}">
                      <a16:colId xmlns:a16="http://schemas.microsoft.com/office/drawing/2014/main" val="714090325"/>
                    </a:ext>
                  </a:extLst>
                </a:gridCol>
                <a:gridCol w="4878635">
                  <a:extLst>
                    <a:ext uri="{9D8B030D-6E8A-4147-A177-3AD203B41FA5}">
                      <a16:colId xmlns:a16="http://schemas.microsoft.com/office/drawing/2014/main" val="1118431874"/>
                    </a:ext>
                  </a:extLst>
                </a:gridCol>
              </a:tblGrid>
              <a:tr h="309404">
                <a:tc>
                  <a:txBody>
                    <a:bodyPr/>
                    <a:lstStyle/>
                    <a:p>
                      <a:r>
                        <a:rPr lang="de-DE"/>
                        <a:t>Ebene des Gesellschafters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95687"/>
                  </a:ext>
                </a:extLst>
              </a:tr>
              <a:tr h="925108">
                <a:tc>
                  <a:txBody>
                    <a:bodyPr/>
                    <a:lstStyle/>
                    <a:p>
                      <a:r>
                        <a:rPr lang="de-DE" err="1"/>
                        <a:t>Umqualifizierung</a:t>
                      </a:r>
                      <a:r>
                        <a:rPr lang="de-DE"/>
                        <a:t> der Einkünfte aus nichtselbstständiger Arbeit i. S. d. § 19 EStG zu Einkünften aus Kapitalvermögen i. S. d. § 20 Abs. 1 Nr. 1 EStG in Höhe von 125.000 €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Hinzurechnung der verdeckten Gewinnausschüttung gemäß § 8 Abs. 3 S. 2 KStG in Höhe von 125.000 €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9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20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19B4427-FA98-5A42-9119-C84069C4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925"/>
            <a:ext cx="10515600" cy="2441575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Sachverhalt: </a:t>
            </a:r>
          </a:p>
          <a:p>
            <a:pPr marL="0" indent="0">
              <a:buNone/>
            </a:pPr>
            <a:r>
              <a:rPr lang="de-DE" sz="2000"/>
              <a:t>Gesellschafter erwirbt ein Wirtschaftsgut zu einem Preis von 50.000 € von der Gesellschaft, fremdüblich ist ein Preis von 80.000 €</a:t>
            </a:r>
          </a:p>
          <a:p>
            <a:pPr marL="0" indent="0">
              <a:buNone/>
            </a:pPr>
            <a:r>
              <a:rPr lang="de-DE" sz="2000" b="1"/>
              <a:t>Folgen:</a:t>
            </a:r>
          </a:p>
          <a:p>
            <a:pPr marL="0" indent="0">
              <a:buNone/>
            </a:pPr>
            <a:r>
              <a:rPr lang="de-DE" sz="2000"/>
              <a:t>Verdeckte Gewinnausschüttung i. H. v. 30.000 €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5FCF46-EED6-AF41-B9F6-B742404C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4F87372-3475-6F4F-9D2C-63080928FA66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7395333-679E-BD42-BE92-CE30027CC709}"/>
              </a:ext>
            </a:extLst>
          </p:cNvPr>
          <p:cNvSpPr txBox="1"/>
          <p:nvPr/>
        </p:nvSpPr>
        <p:spPr>
          <a:xfrm>
            <a:off x="493519" y="1027576"/>
            <a:ext cx="7899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 verdeckte Gewinnausschüttung</a:t>
            </a: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F8B38432-1644-C447-BE94-9759F656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493584"/>
              </p:ext>
            </p:extLst>
          </p:nvPr>
        </p:nvGraphicFramePr>
        <p:xfrm>
          <a:off x="838200" y="3967669"/>
          <a:ext cx="11053680" cy="15583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26840">
                  <a:extLst>
                    <a:ext uri="{9D8B030D-6E8A-4147-A177-3AD203B41FA5}">
                      <a16:colId xmlns:a16="http://schemas.microsoft.com/office/drawing/2014/main" val="714090325"/>
                    </a:ext>
                  </a:extLst>
                </a:gridCol>
                <a:gridCol w="5526840">
                  <a:extLst>
                    <a:ext uri="{9D8B030D-6E8A-4147-A177-3AD203B41FA5}">
                      <a16:colId xmlns:a16="http://schemas.microsoft.com/office/drawing/2014/main" val="1118431874"/>
                    </a:ext>
                  </a:extLst>
                </a:gridCol>
              </a:tblGrid>
              <a:tr h="508827">
                <a:tc>
                  <a:txBody>
                    <a:bodyPr/>
                    <a:lstStyle/>
                    <a:p>
                      <a:r>
                        <a:rPr lang="de-DE"/>
                        <a:t>Ebene des Gesellschafters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95687"/>
                  </a:ext>
                </a:extLst>
              </a:tr>
              <a:tr h="1049544">
                <a:tc>
                  <a:txBody>
                    <a:bodyPr/>
                    <a:lstStyle/>
                    <a:p>
                      <a:r>
                        <a:rPr lang="de-DE"/>
                        <a:t>Einkünfte aus Kapitalvermögen i. S. d. § 20 Abs. 1 Nr. 1 in Höhe von 30.000 €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Hinzurechnung der verdeckten Gewinnausschüttung gemäß § 8 Abs. 3 S. 2 KStG in Höhe von 30.000 €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9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71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BEED377-8F9F-9D4F-AD09-109E6A524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53" y="2053522"/>
            <a:ext cx="10515600" cy="3855365"/>
          </a:xfrm>
        </p:spPr>
        <p:txBody>
          <a:bodyPr/>
          <a:lstStyle/>
          <a:p>
            <a:pPr marL="0" indent="0">
              <a:buNone/>
            </a:pPr>
            <a:r>
              <a:rPr lang="de-DE" sz="1800" b="1"/>
              <a:t>Definition:</a:t>
            </a:r>
            <a:endParaRPr lang="de-DE" sz="1800"/>
          </a:p>
          <a:p>
            <a:pPr marL="0" indent="0">
              <a:buNone/>
            </a:pPr>
            <a:r>
              <a:rPr lang="de-DE" sz="1800"/>
              <a:t>Verdeckte Einlage liegt vor, wenn</a:t>
            </a:r>
          </a:p>
          <a:p>
            <a:pPr>
              <a:buFont typeface="Wingdings" pitchFamily="2" charset="2"/>
              <a:buChar char="Ø"/>
            </a:pPr>
            <a:r>
              <a:rPr lang="de-DE" sz="1800"/>
              <a:t>ein Gesellschafter oder eine ihm nahestehende Person</a:t>
            </a:r>
          </a:p>
          <a:p>
            <a:pPr>
              <a:buFont typeface="Wingdings" pitchFamily="2" charset="2"/>
              <a:buChar char="Ø"/>
            </a:pPr>
            <a:r>
              <a:rPr lang="de-DE" sz="1800"/>
              <a:t>der Körperschaft </a:t>
            </a:r>
          </a:p>
          <a:p>
            <a:pPr>
              <a:buFont typeface="Wingdings" pitchFamily="2" charset="2"/>
              <a:buChar char="Ø"/>
            </a:pPr>
            <a:r>
              <a:rPr lang="de-DE" sz="1800"/>
              <a:t>einen </a:t>
            </a:r>
            <a:r>
              <a:rPr lang="de-DE" sz="1800" u="sng"/>
              <a:t>einlagefähigen</a:t>
            </a:r>
            <a:r>
              <a:rPr lang="de-DE" sz="1800"/>
              <a:t> Vermögensvorteil</a:t>
            </a:r>
          </a:p>
          <a:p>
            <a:pPr>
              <a:buFont typeface="Wingdings" pitchFamily="2" charset="2"/>
              <a:buChar char="Ø"/>
            </a:pPr>
            <a:r>
              <a:rPr lang="de-DE" sz="1800"/>
              <a:t>ohne Gegenleistung zuwendet</a:t>
            </a:r>
          </a:p>
          <a:p>
            <a:pPr>
              <a:buFont typeface="Wingdings" pitchFamily="2" charset="2"/>
              <a:buChar char="Ø"/>
            </a:pPr>
            <a:r>
              <a:rPr lang="de-DE" sz="1800"/>
              <a:t>und diese Zuwendung ihre Ursache im Gesellschaftsverhältnis hat</a:t>
            </a:r>
          </a:p>
          <a:p>
            <a:pPr marL="0" indent="0">
              <a:buNone/>
            </a:pPr>
            <a:endParaRPr lang="de-DE" sz="1800"/>
          </a:p>
          <a:p>
            <a:pPr marL="0" indent="0">
              <a:buNone/>
            </a:pPr>
            <a:r>
              <a:rPr lang="de-DE" sz="1800" b="1"/>
              <a:t>Beispiele:</a:t>
            </a:r>
          </a:p>
          <a:p>
            <a:pPr marL="0" indent="0">
              <a:buNone/>
            </a:pPr>
            <a:r>
              <a:rPr lang="de-DE" sz="1800"/>
              <a:t>Einlage von Bargeld, Einlage von einem Pkw, Forderungsverzicht, Verzicht auf bereits entstandene Miete etc. </a:t>
            </a:r>
          </a:p>
          <a:p>
            <a:pPr marL="0" indent="0">
              <a:buNone/>
            </a:pPr>
            <a:br>
              <a:rPr lang="de-DE" sz="1800"/>
            </a:br>
            <a:endParaRPr lang="de-DE" sz="18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B6981F-C18E-B441-86C0-93DA9598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6267FC9-615E-3E4B-B209-B587567E3F0F}"/>
              </a:ext>
            </a:extLst>
          </p:cNvPr>
          <p:cNvSpPr txBox="1"/>
          <p:nvPr/>
        </p:nvSpPr>
        <p:spPr>
          <a:xfrm>
            <a:off x="609553" y="1189301"/>
            <a:ext cx="8363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Verdeckte Einlage – Definition und Beispiele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0858D0-2821-8443-AC21-75C09E021AE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138669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C62398-708E-A64E-80FD-E4F1A63FC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53" y="21923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Folgen: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Bei der GmbH ist die</a:t>
            </a:r>
            <a:r>
              <a:rPr lang="de-DE" sz="2000" b="1"/>
              <a:t> verdeckte Einlage </a:t>
            </a:r>
            <a:r>
              <a:rPr lang="de-DE" sz="2000"/>
              <a:t>mit dem </a:t>
            </a:r>
            <a:r>
              <a:rPr lang="de-DE" sz="2000" b="1"/>
              <a:t>Teilwert</a:t>
            </a:r>
            <a:r>
              <a:rPr lang="de-DE" sz="2000"/>
              <a:t> anzusetzen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Die verdeckte Einlage führt bei der GmbH zu außerordentlichen Erträgen – also zu einer </a:t>
            </a:r>
            <a:r>
              <a:rPr lang="de-DE" sz="2000" b="1"/>
              <a:t>Gewinnerhöhung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Da die verdeckte Einlage sich jedoch nicht auf das Einkommen der GmbH auswirken darf, wird diese</a:t>
            </a:r>
            <a:r>
              <a:rPr lang="de-DE" sz="2000" b="1"/>
              <a:t> außerbilanziell wieder abgezogen </a:t>
            </a:r>
            <a:r>
              <a:rPr lang="de-DE" sz="2000"/>
              <a:t>§ 8 Abs. 3 S. 2 KStG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Die verdeckte Einlage erhöht das </a:t>
            </a:r>
            <a:r>
              <a:rPr lang="de-DE" sz="2000" b="1"/>
              <a:t>steuerliche Einlagekonto des Gesellschafters </a:t>
            </a:r>
            <a:r>
              <a:rPr lang="de-DE" sz="2000"/>
              <a:t>der GmbH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FA9BD2D-77BA-9F46-A0DB-519A9D9E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13F1B91-4988-3240-B5D3-5F63341E8BD2}"/>
              </a:ext>
            </a:extLst>
          </p:cNvPr>
          <p:cNvSpPr txBox="1"/>
          <p:nvPr/>
        </p:nvSpPr>
        <p:spPr>
          <a:xfrm>
            <a:off x="609553" y="1189301"/>
            <a:ext cx="83635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Verdeckte Einlage – Folgen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E0C407-A052-F74A-9625-8C563096426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585093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D52C1-EFBF-164C-9162-0C7F41A057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112240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Gesellschafter gewährt der GmbH ein Darlehen,</a:t>
            </a:r>
            <a:br>
              <a:rPr lang="de-DE" sz="2500" b="1"/>
            </a:br>
            <a:r>
              <a:rPr lang="de-DE" sz="2500" b="1"/>
              <a:t>die GmbH zahlt Zinsen an den Gesellschafter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ADBF5A-AD45-0D4A-86F0-37804491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086473"/>
            <a:ext cx="10515600" cy="3201807"/>
          </a:xfrm>
        </p:spPr>
        <p:txBody>
          <a:bodyPr/>
          <a:lstStyle/>
          <a:p>
            <a:r>
              <a:rPr lang="de-DE" sz="2000" dirty="0"/>
              <a:t>Zinseinnahmen sind den Einkünften aus Kapitalvermögen § 20 Abs. 1 Nr. 7 EStG zuzuordnen</a:t>
            </a:r>
          </a:p>
          <a:p>
            <a:r>
              <a:rPr lang="de-DE" sz="2000" dirty="0"/>
              <a:t>Grundsätzlich unterliegen diese der Kapitalertragssteuer mit 25% (</a:t>
            </a:r>
            <a:r>
              <a:rPr lang="de-DE" sz="2000" b="1" dirty="0"/>
              <a:t>Aber: </a:t>
            </a:r>
            <a:r>
              <a:rPr lang="de-DE" sz="2000" dirty="0"/>
              <a:t>Wenn individuelle Steuersatz &lt; 25% ist,  besteht die große Veranlagungsoption </a:t>
            </a:r>
            <a:r>
              <a:rPr lang="de-DE" sz="2000" b="1" dirty="0"/>
              <a:t>(Günstigerprüfung), </a:t>
            </a:r>
            <a:r>
              <a:rPr lang="de-DE" sz="2000" dirty="0"/>
              <a:t>d. h. Möglichkeit zur Anwendung des persönlichen Steuersatzes § 32d Abs. 6 EStG)</a:t>
            </a:r>
          </a:p>
          <a:p>
            <a:r>
              <a:rPr lang="de-DE" sz="2000" dirty="0"/>
              <a:t>Grundsätzlich wird bei Zinseinnahmen ein Sparerpauschbetrag in Höhe von 801 € bzw. 1.602 € berücksichtigt. Aber Besonderheit Besteuerung der Zinseinnahmen (§ 32d Abs. 2 Nr. 1a und 1b) wenn: </a:t>
            </a:r>
          </a:p>
          <a:p>
            <a:pPr lvl="1"/>
            <a:r>
              <a:rPr lang="de-DE" sz="2000" dirty="0"/>
              <a:t>Gläubiger und Schuldner nahestehende Personen sind und die Zinsen beim Schuldner Werbungskosten oder Betriebsausgaben sind</a:t>
            </a:r>
          </a:p>
          <a:p>
            <a:pPr marL="457200" lvl="1" indent="0">
              <a:buNone/>
            </a:pPr>
            <a:r>
              <a:rPr lang="de-DE" sz="2000" b="1" dirty="0"/>
              <a:t>    oder</a:t>
            </a:r>
          </a:p>
          <a:p>
            <a:pPr lvl="1"/>
            <a:r>
              <a:rPr lang="de-DE" sz="2000" dirty="0"/>
              <a:t>Der Gläubiger an der Kapitalgesellschaft zu mindestens 10% beteiligt ist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BAC706-E0AB-1545-9110-ED54BEFF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C97554-3D48-D245-A0F1-99355525F730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2065018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840B1-C81D-5D4B-9CB4-86D4436F7C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404" y="1151591"/>
            <a:ext cx="11507858" cy="7592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800" b="1"/>
              <a:t>Gesellschafter gewährt der GmbH ein Darlehen, die GmbH zahlt Zinsen an den Gesellschafter</a:t>
            </a:r>
            <a:br>
              <a:rPr lang="de-DE"/>
            </a:br>
            <a:endParaRPr lang="de-DE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E7ECD33E-7403-4F48-A29B-2B5C5337F8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513108"/>
              </p:ext>
            </p:extLst>
          </p:nvPr>
        </p:nvGraphicFramePr>
        <p:xfrm>
          <a:off x="461404" y="2355872"/>
          <a:ext cx="10916433" cy="29458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56683">
                  <a:extLst>
                    <a:ext uri="{9D8B030D-6E8A-4147-A177-3AD203B41FA5}">
                      <a16:colId xmlns:a16="http://schemas.microsoft.com/office/drawing/2014/main" val="2944181928"/>
                    </a:ext>
                  </a:extLst>
                </a:gridCol>
                <a:gridCol w="4959750">
                  <a:extLst>
                    <a:ext uri="{9D8B030D-6E8A-4147-A177-3AD203B41FA5}">
                      <a16:colId xmlns:a16="http://schemas.microsoft.com/office/drawing/2014/main" val="377555239"/>
                    </a:ext>
                  </a:extLst>
                </a:gridCol>
              </a:tblGrid>
              <a:tr h="1105616">
                <a:tc>
                  <a:txBody>
                    <a:bodyPr/>
                    <a:lstStyle/>
                    <a:p>
                      <a:r>
                        <a:rPr lang="de-DE"/>
                        <a:t>Auf Ebene des Gesellschafters</a:t>
                      </a:r>
                    </a:p>
                    <a:p>
                      <a:r>
                        <a:rPr lang="de-DE"/>
                        <a:t>(Gläubiger + Schuldner nahestehende Personen; Zinsen WK oder BA/Beteiligung zu mind. 10% an </a:t>
                      </a:r>
                      <a:r>
                        <a:rPr lang="de-DE" err="1"/>
                        <a:t>KapG</a:t>
                      </a:r>
                      <a:r>
                        <a:rPr lang="de-DE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5807"/>
                  </a:ext>
                </a:extLst>
              </a:tr>
              <a:tr h="595332">
                <a:tc>
                  <a:txBody>
                    <a:bodyPr/>
                    <a:lstStyle/>
                    <a:p>
                      <a:r>
                        <a:rPr lang="de-DE"/>
                        <a:t>Erhält Einkünfte aus Kapitalvermögen § 20 Abs. 1 Nr. 7 EStG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Zinsen sind abzugsfähige Betriebsausgaben bei der Gesellschaft</a:t>
                      </a:r>
                      <a:endParaRPr lang="de-DE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49973"/>
                  </a:ext>
                </a:extLst>
              </a:tr>
              <a:tr h="595332">
                <a:tc>
                  <a:txBody>
                    <a:bodyPr/>
                    <a:lstStyle/>
                    <a:p>
                      <a:r>
                        <a:rPr lang="de-DE"/>
                        <a:t>Tatsächliche Werbungskosten können berücksichtigt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57734"/>
                  </a:ext>
                </a:extLst>
              </a:tr>
              <a:tr h="604814">
                <a:tc>
                  <a:txBody>
                    <a:bodyPr/>
                    <a:lstStyle/>
                    <a:p>
                      <a:r>
                        <a:rPr lang="de-DE"/>
                        <a:t>Persönlicher Steuersatz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78906"/>
                  </a:ext>
                </a:extLst>
              </a:tr>
            </a:tbl>
          </a:graphicData>
        </a:graphic>
      </p:graphicFrame>
      <p:pic>
        <p:nvPicPr>
          <p:cNvPr id="5" name="Grafik 4" descr="Mann">
            <a:extLst>
              <a:ext uri="{FF2B5EF4-FFF2-40B4-BE49-F238E27FC236}">
                <a16:creationId xmlns:a16="http://schemas.microsoft.com/office/drawing/2014/main" id="{058B3309-FD8E-1C4C-A513-F5CCE4F78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9057" y="3028705"/>
            <a:ext cx="400295" cy="400295"/>
          </a:xfrm>
          <a:prstGeom prst="rect">
            <a:avLst/>
          </a:prstGeom>
        </p:spPr>
      </p:pic>
      <p:pic>
        <p:nvPicPr>
          <p:cNvPr id="6" name="Grafik 5" descr="Fabrik">
            <a:extLst>
              <a:ext uri="{FF2B5EF4-FFF2-40B4-BE49-F238E27FC236}">
                <a16:creationId xmlns:a16="http://schemas.microsoft.com/office/drawing/2014/main" id="{D0BEBBAB-5975-3A40-8F12-3924E3935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6517" y="2514600"/>
            <a:ext cx="914400" cy="9144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2368A-9A9E-3C48-859F-43841B88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635891-0AF9-5243-BAAF-C78FC34AE4C2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958135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3D885-1F99-8042-82FD-165E0BE9D8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4" y="10545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Gesellschafterdarlehen in der Praxis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1BEF5A-EABF-D041-B0B2-6A1A571E4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754" y="1618138"/>
            <a:ext cx="10515600" cy="4351338"/>
          </a:xfrm>
        </p:spPr>
        <p:txBody>
          <a:bodyPr/>
          <a:lstStyle/>
          <a:p>
            <a:r>
              <a:rPr lang="de-DE" sz="2000"/>
              <a:t>Gesellschafter muss vom Selbstkontrahierungsverbot (Verbot der </a:t>
            </a:r>
            <a:r>
              <a:rPr lang="de-DE" sz="2000" err="1"/>
              <a:t>Insichgeschäfte</a:t>
            </a:r>
            <a:r>
              <a:rPr lang="de-DE" sz="2000"/>
              <a:t>) § 181 BGB befreit sein</a:t>
            </a:r>
          </a:p>
          <a:p>
            <a:r>
              <a:rPr lang="de-DE" sz="2000"/>
              <a:t>Darlehensvertrag muss fremdüblich sein </a:t>
            </a:r>
          </a:p>
          <a:p>
            <a:r>
              <a:rPr lang="de-DE" sz="2000"/>
              <a:t>Vertrag muss wie vereinbart durchgeführt werden </a:t>
            </a:r>
          </a:p>
          <a:p>
            <a:r>
              <a:rPr lang="de-DE" sz="2000"/>
              <a:t>Vertrag muss schriftlich festgehalten werden 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 b="1"/>
              <a:t>Ansonsten: </a:t>
            </a:r>
            <a:r>
              <a:rPr lang="de-DE" sz="2000"/>
              <a:t>Verdeckte Gewinnausschüttung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 b="1"/>
              <a:t>Folgen: 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Zinsen sind keine Betriebsausgaben 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Gewinn höher </a:t>
            </a:r>
          </a:p>
          <a:p>
            <a:pPr>
              <a:buFont typeface="Wingdings" pitchFamily="2" charset="2"/>
              <a:buChar char="Ø"/>
            </a:pPr>
            <a:r>
              <a:rPr lang="de-DE" sz="2000"/>
              <a:t>Körperschaft- und Gewerbesteuerbelastung höher</a:t>
            </a:r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A43C09-E46C-E842-ACE2-034B5157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48F353-2E81-DC44-817E-E19F6F239DC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1223141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28CEF-F153-B045-9AC4-F2BF9DB282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0932" y="11153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000" b="1"/>
              <a:t>Gesellschafter erhält Mieteinnahmen von der GmbH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63DCA0-05E7-064B-A0AC-E1550FC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90866"/>
            <a:ext cx="10940143" cy="1213602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Achtung: </a:t>
            </a:r>
          </a:p>
          <a:p>
            <a:pPr marL="0" indent="0">
              <a:buNone/>
            </a:pPr>
            <a:r>
              <a:rPr lang="de-DE" sz="2000"/>
              <a:t>Besteht zwischen der Gesellschaft und dem Gesellschafter eine persönliche und sachliche Verflechtung  </a:t>
            </a:r>
          </a:p>
          <a:p>
            <a:pPr marL="0" indent="0">
              <a:buNone/>
            </a:pPr>
            <a:endParaRPr lang="de-DE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88003415-C497-3B4D-AC97-87013C693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494393"/>
              </p:ext>
            </p:extLst>
          </p:nvPr>
        </p:nvGraphicFramePr>
        <p:xfrm>
          <a:off x="838200" y="1690688"/>
          <a:ext cx="10716016" cy="21882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47323">
                  <a:extLst>
                    <a:ext uri="{9D8B030D-6E8A-4147-A177-3AD203B41FA5}">
                      <a16:colId xmlns:a16="http://schemas.microsoft.com/office/drawing/2014/main" val="2944181928"/>
                    </a:ext>
                  </a:extLst>
                </a:gridCol>
                <a:gridCol w="4868693">
                  <a:extLst>
                    <a:ext uri="{9D8B030D-6E8A-4147-A177-3AD203B41FA5}">
                      <a16:colId xmlns:a16="http://schemas.microsoft.com/office/drawing/2014/main" val="377555239"/>
                    </a:ext>
                  </a:extLst>
                </a:gridCol>
              </a:tblGrid>
              <a:tr h="833936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des Gesellschafters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Auf Ebene der 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5807"/>
                  </a:ext>
                </a:extLst>
              </a:tr>
              <a:tr h="449043">
                <a:tc>
                  <a:txBody>
                    <a:bodyPr/>
                    <a:lstStyle/>
                    <a:p>
                      <a:r>
                        <a:rPr lang="de-DE"/>
                        <a:t>Erhält Einkünfte aus Vermietung und Verpachtung § 21 EStG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Mieten sind abzugsfähige Betriebsausgaben </a:t>
                      </a:r>
                      <a:endParaRPr lang="de-DE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49973"/>
                  </a:ext>
                </a:extLst>
              </a:tr>
              <a:tr h="449043">
                <a:tc>
                  <a:txBody>
                    <a:bodyPr/>
                    <a:lstStyle/>
                    <a:p>
                      <a:r>
                        <a:rPr lang="de-DE"/>
                        <a:t>Tatsächliche Werbungskosten können berücksichtigt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357734"/>
                  </a:ext>
                </a:extLst>
              </a:tr>
              <a:tr h="456195">
                <a:tc>
                  <a:txBody>
                    <a:bodyPr/>
                    <a:lstStyle/>
                    <a:p>
                      <a:r>
                        <a:rPr lang="de-DE"/>
                        <a:t>Persönlicher Steuersatz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78906"/>
                  </a:ext>
                </a:extLst>
              </a:tr>
            </a:tbl>
          </a:graphicData>
        </a:graphic>
      </p:graphicFrame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302ABD2E-F7A4-5846-B23B-1B28B4C50460}"/>
              </a:ext>
            </a:extLst>
          </p:cNvPr>
          <p:cNvSpPr/>
          <p:nvPr/>
        </p:nvSpPr>
        <p:spPr>
          <a:xfrm>
            <a:off x="920932" y="4892979"/>
            <a:ext cx="1750422" cy="44413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5565EBB-87C3-D146-BACB-AB16A6D7F016}"/>
              </a:ext>
            </a:extLst>
          </p:cNvPr>
          <p:cNvSpPr txBox="1"/>
          <p:nvPr/>
        </p:nvSpPr>
        <p:spPr>
          <a:xfrm>
            <a:off x="2754087" y="4901460"/>
            <a:ext cx="233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Betriebsaufspaltung</a:t>
            </a:r>
          </a:p>
        </p:txBody>
      </p:sp>
      <p:pic>
        <p:nvPicPr>
          <p:cNvPr id="8" name="Grafik 7" descr="Mann">
            <a:extLst>
              <a:ext uri="{FF2B5EF4-FFF2-40B4-BE49-F238E27FC236}">
                <a16:creationId xmlns:a16="http://schemas.microsoft.com/office/drawing/2014/main" id="{8C73851E-2A7A-284D-BB0C-091508975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4299" y="1753188"/>
            <a:ext cx="687739" cy="687739"/>
          </a:xfrm>
          <a:prstGeom prst="rect">
            <a:avLst/>
          </a:prstGeom>
        </p:spPr>
      </p:pic>
      <p:pic>
        <p:nvPicPr>
          <p:cNvPr id="9" name="Grafik 8" descr="Fabrik">
            <a:extLst>
              <a:ext uri="{FF2B5EF4-FFF2-40B4-BE49-F238E27FC236}">
                <a16:creationId xmlns:a16="http://schemas.microsoft.com/office/drawing/2014/main" id="{51607B76-15CD-5747-96A5-E94807847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3228" y="1712097"/>
            <a:ext cx="794729" cy="794729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9C73A6C-367A-BB4C-A4C6-B9D06E06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6C8C3C2-43AF-B34B-BA5E-704815E4BE3C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233906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43C8E-5427-904E-A162-1945E48824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917" y="1163735"/>
            <a:ext cx="4887686" cy="8164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000" b="1"/>
              <a:t>Betriebsaufspaltung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AF9EDC-DC74-DA44-A457-53E2420959A5}"/>
              </a:ext>
            </a:extLst>
          </p:cNvPr>
          <p:cNvSpPr txBox="1"/>
          <p:nvPr/>
        </p:nvSpPr>
        <p:spPr>
          <a:xfrm>
            <a:off x="452845" y="3515694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Besitz</a:t>
            </a:r>
            <a:r>
              <a:rPr lang="de-DE"/>
              <a:t>unternehmen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AD2EB3-A0F2-CA42-8602-B3A1F404852A}"/>
              </a:ext>
            </a:extLst>
          </p:cNvPr>
          <p:cNvSpPr txBox="1"/>
          <p:nvPr/>
        </p:nvSpPr>
        <p:spPr>
          <a:xfrm>
            <a:off x="9455332" y="3515694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Betriebs</a:t>
            </a:r>
            <a:r>
              <a:rPr lang="de-DE"/>
              <a:t>unternehmen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C2040F-FEA6-3F45-8078-29A082134006}"/>
              </a:ext>
            </a:extLst>
          </p:cNvPr>
          <p:cNvSpPr txBox="1"/>
          <p:nvPr/>
        </p:nvSpPr>
        <p:spPr>
          <a:xfrm>
            <a:off x="3470365" y="2097796"/>
            <a:ext cx="525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Überlassung einer wesentlichen Betriebsgrundlage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142E13-1DC6-3741-9C78-4A606450E5B5}"/>
              </a:ext>
            </a:extLst>
          </p:cNvPr>
          <p:cNvSpPr txBox="1"/>
          <p:nvPr/>
        </p:nvSpPr>
        <p:spPr>
          <a:xfrm>
            <a:off x="4623020" y="2766978"/>
            <a:ext cx="29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 Sachliche Verflechtung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702A00-5332-6846-8B8B-9294A77B974A}"/>
              </a:ext>
            </a:extLst>
          </p:cNvPr>
          <p:cNvSpPr txBox="1"/>
          <p:nvPr/>
        </p:nvSpPr>
        <p:spPr>
          <a:xfrm>
            <a:off x="4519750" y="3979970"/>
            <a:ext cx="50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Beteiligung &gt; 50%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095005E-33CA-C64E-9783-8A7CD894ACF0}"/>
              </a:ext>
            </a:extLst>
          </p:cNvPr>
          <p:cNvSpPr txBox="1"/>
          <p:nvPr/>
        </p:nvSpPr>
        <p:spPr>
          <a:xfrm>
            <a:off x="4188822" y="4634916"/>
            <a:ext cx="402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Personelle Verflechtung</a:t>
            </a:r>
          </a:p>
        </p:txBody>
      </p:sp>
      <p:sp>
        <p:nvSpPr>
          <p:cNvPr id="21" name="Pfeil nach rechts 20">
            <a:extLst>
              <a:ext uri="{FF2B5EF4-FFF2-40B4-BE49-F238E27FC236}">
                <a16:creationId xmlns:a16="http://schemas.microsoft.com/office/drawing/2014/main" id="{A2932EFF-151F-3F41-A4DE-676E9C44EBEA}"/>
              </a:ext>
            </a:extLst>
          </p:cNvPr>
          <p:cNvSpPr/>
          <p:nvPr/>
        </p:nvSpPr>
        <p:spPr>
          <a:xfrm>
            <a:off x="2873829" y="4316645"/>
            <a:ext cx="6296296" cy="223327"/>
          </a:xfrm>
          <a:prstGeom prst="right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Nach unten gekrümmter Pfeil 21">
            <a:extLst>
              <a:ext uri="{FF2B5EF4-FFF2-40B4-BE49-F238E27FC236}">
                <a16:creationId xmlns:a16="http://schemas.microsoft.com/office/drawing/2014/main" id="{E6002092-8198-1142-87F3-AFCB1AB477E0}"/>
              </a:ext>
            </a:extLst>
          </p:cNvPr>
          <p:cNvSpPr/>
          <p:nvPr/>
        </p:nvSpPr>
        <p:spPr>
          <a:xfrm>
            <a:off x="2873829" y="2514600"/>
            <a:ext cx="6178731" cy="914400"/>
          </a:xfrm>
          <a:prstGeom prst="curvedDown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605E1401-E192-354B-BA25-EA6774D48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0132" y="2317569"/>
            <a:ext cx="1308462" cy="130846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2F5A0C-27D3-734F-81CE-6D448AE0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AA3D38-2A32-E045-B520-2DF93A70472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pic>
        <p:nvPicPr>
          <p:cNvPr id="5" name="Grafik 4" descr="Haus">
            <a:extLst>
              <a:ext uri="{FF2B5EF4-FFF2-40B4-BE49-F238E27FC236}">
                <a16:creationId xmlns:a16="http://schemas.microsoft.com/office/drawing/2014/main" id="{8F9C1C14-ADB6-4441-A3FF-C1174A99E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810" y="2328437"/>
            <a:ext cx="1246413" cy="12464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C4D5220-6BBD-0E42-A042-E7C20FD8D053}"/>
              </a:ext>
            </a:extLst>
          </p:cNvPr>
          <p:cNvSpPr txBox="1"/>
          <p:nvPr/>
        </p:nvSpPr>
        <p:spPr>
          <a:xfrm>
            <a:off x="674917" y="6053446"/>
            <a:ext cx="1039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und      = Tatbestandsvoraussetzungen</a:t>
            </a:r>
          </a:p>
        </p:txBody>
      </p:sp>
      <p:sp>
        <p:nvSpPr>
          <p:cNvPr id="7" name="Siebeneck 6">
            <a:extLst>
              <a:ext uri="{FF2B5EF4-FFF2-40B4-BE49-F238E27FC236}">
                <a16:creationId xmlns:a16="http://schemas.microsoft.com/office/drawing/2014/main" id="{C4BCE643-CE6D-A545-8DA2-FF492CF2D084}"/>
              </a:ext>
            </a:extLst>
          </p:cNvPr>
          <p:cNvSpPr/>
          <p:nvPr/>
        </p:nvSpPr>
        <p:spPr>
          <a:xfrm>
            <a:off x="4391914" y="2798940"/>
            <a:ext cx="255671" cy="275381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8" name="Siebeneck 7">
            <a:extLst>
              <a:ext uri="{FF2B5EF4-FFF2-40B4-BE49-F238E27FC236}">
                <a16:creationId xmlns:a16="http://schemas.microsoft.com/office/drawing/2014/main" id="{FC16C6E7-2E9D-F14E-B560-256203AAA993}"/>
              </a:ext>
            </a:extLst>
          </p:cNvPr>
          <p:cNvSpPr/>
          <p:nvPr/>
        </p:nvSpPr>
        <p:spPr>
          <a:xfrm>
            <a:off x="3897274" y="4648690"/>
            <a:ext cx="291548" cy="270078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0" name="Siebeneck 19">
            <a:extLst>
              <a:ext uri="{FF2B5EF4-FFF2-40B4-BE49-F238E27FC236}">
                <a16:creationId xmlns:a16="http://schemas.microsoft.com/office/drawing/2014/main" id="{68467AE5-56D7-AE4C-8AB7-75F918E6C379}"/>
              </a:ext>
            </a:extLst>
          </p:cNvPr>
          <p:cNvSpPr/>
          <p:nvPr/>
        </p:nvSpPr>
        <p:spPr>
          <a:xfrm>
            <a:off x="1123406" y="6079365"/>
            <a:ext cx="291548" cy="270078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4" name="Siebeneck 23">
            <a:extLst>
              <a:ext uri="{FF2B5EF4-FFF2-40B4-BE49-F238E27FC236}">
                <a16:creationId xmlns:a16="http://schemas.microsoft.com/office/drawing/2014/main" id="{A18D1C50-EFD6-1E4E-BAA3-728F04152746}"/>
              </a:ext>
            </a:extLst>
          </p:cNvPr>
          <p:cNvSpPr/>
          <p:nvPr/>
        </p:nvSpPr>
        <p:spPr>
          <a:xfrm>
            <a:off x="452845" y="6076714"/>
            <a:ext cx="255671" cy="275381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4173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14303-3519-E94E-BF59-F154EBBD40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283" y="1016480"/>
            <a:ext cx="10515600" cy="5275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Steuerliche Besonderheit: Betriebsaufspaltung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4C24FC-68A4-0B4A-9127-EE74B3E60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15" y="1481799"/>
            <a:ext cx="11327345" cy="40416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7200"/>
              <a:t>Aufspaltung eines Unternehmens auf zwei rechtlich getrennte Unternehmen: Besitz- und Betriebsunternehmen</a:t>
            </a:r>
          </a:p>
          <a:p>
            <a:pPr>
              <a:lnSpc>
                <a:spcPct val="120000"/>
              </a:lnSpc>
            </a:pPr>
            <a:r>
              <a:rPr lang="de-DE" sz="7200"/>
              <a:t>Wesentliche Betriebsgrundlage wird vom Besitzunternehmen an Betriebsunternehmen überlassen (</a:t>
            </a:r>
            <a:r>
              <a:rPr lang="de-DE" sz="7200" b="1"/>
              <a:t>sachliche Verflechtung</a:t>
            </a:r>
            <a:r>
              <a:rPr lang="de-DE" sz="7200"/>
              <a:t>)</a:t>
            </a:r>
          </a:p>
          <a:p>
            <a:pPr lvl="1">
              <a:lnSpc>
                <a:spcPct val="120000"/>
              </a:lnSpc>
            </a:pPr>
            <a:r>
              <a:rPr lang="de-DE" sz="6400"/>
              <a:t>Es gilt nur die funktionale Betrachtungsweise, d. h. die in der verpachteten WG enthaltenen stillen Reserven sind für die Beurteilung der wesentlichen Betriebsgrundlage unerheblich </a:t>
            </a:r>
          </a:p>
          <a:p>
            <a:pPr>
              <a:lnSpc>
                <a:spcPct val="120000"/>
              </a:lnSpc>
            </a:pPr>
            <a:r>
              <a:rPr lang="de-DE" sz="7200"/>
              <a:t>Beide Unternehmen werden von derselben Person bzw. Personengruppe „beherrscht“ (</a:t>
            </a:r>
            <a:r>
              <a:rPr lang="de-DE" sz="7200" b="1"/>
              <a:t>personelle Verflechtung</a:t>
            </a:r>
            <a:r>
              <a:rPr lang="de-DE" sz="7200"/>
              <a:t>)</a:t>
            </a:r>
          </a:p>
          <a:p>
            <a:pPr lvl="1">
              <a:lnSpc>
                <a:spcPct val="120000"/>
              </a:lnSpc>
            </a:pPr>
            <a:r>
              <a:rPr lang="de-DE" sz="6400"/>
              <a:t>Handelt es sich bei einem Besitzunternehmen um eine GbR, so ist nach § 709 Abs. 1 BGB für Beschlüsse der Gesellschaft Einstimmigkeit erforderlich, wenn im Gesellschaftsvertrag nichts anderes bestimmt ist. Der Nur-Besitzgesellschafter kann somit die Durchsetzung des Willens der das Betriebsunternehmen beherrschenden und am Besitzunternehmen überwiegend beteiligten Personen-(gruppe) verhindern, so dass keine personelle Verflechtung vorliegt.</a:t>
            </a:r>
          </a:p>
          <a:p>
            <a:pPr lvl="1">
              <a:lnSpc>
                <a:spcPct val="120000"/>
              </a:lnSpc>
            </a:pPr>
            <a:r>
              <a:rPr lang="de-DE" sz="6400"/>
              <a:t>Es liegt Betriebsaufspaltung nur dann vor, wenn der Nur-Besitzgesellschafter auf sein Vetorecht in der GbR verzichtet (§ 709 BGB). Nur so können die anderen Gesellschafter ihren Willen in beiden Unternehmen durchsetzen. Die anteiligen Einkünfte vom Nur-Besitzgesellschafter sind in diesem Fall ebenfalls Einkünfte aus Gewerbebetrieb.</a:t>
            </a:r>
          </a:p>
          <a:p>
            <a:pPr lvl="1">
              <a:lnSpc>
                <a:spcPct val="120000"/>
              </a:lnSpc>
            </a:pPr>
            <a:endParaRPr lang="de-DE" sz="6800"/>
          </a:p>
          <a:p>
            <a:pPr>
              <a:lnSpc>
                <a:spcPct val="120000"/>
              </a:lnSpc>
            </a:pPr>
            <a:endParaRPr lang="de-DE" sz="7200"/>
          </a:p>
          <a:p>
            <a:pPr marL="0" indent="0">
              <a:buNone/>
            </a:pPr>
            <a:br>
              <a:rPr lang="de-DE"/>
            </a:b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A36C70-3C6C-374B-A608-6C25F38E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E6F602-4FE1-E74B-935F-E917DADFE332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pic>
        <p:nvPicPr>
          <p:cNvPr id="7" name="Grafik 6" descr="Zuhause">
            <a:extLst>
              <a:ext uri="{FF2B5EF4-FFF2-40B4-BE49-F238E27FC236}">
                <a16:creationId xmlns:a16="http://schemas.microsoft.com/office/drawing/2014/main" id="{19917D76-D561-E147-99ED-670FB9349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829" y="5449587"/>
            <a:ext cx="645834" cy="645834"/>
          </a:xfrm>
          <a:prstGeom prst="rect">
            <a:avLst/>
          </a:prstGeom>
        </p:spPr>
      </p:pic>
      <p:pic>
        <p:nvPicPr>
          <p:cNvPr id="9" name="Grafik 8" descr="Fabrik">
            <a:extLst>
              <a:ext uri="{FF2B5EF4-FFF2-40B4-BE49-F238E27FC236}">
                <a16:creationId xmlns:a16="http://schemas.microsoft.com/office/drawing/2014/main" id="{C7C03A42-7ACA-184D-8EAB-CBFAACA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6294" y="5440801"/>
            <a:ext cx="645834" cy="64583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D2661B2-7B4A-FB4C-893E-7D1A1388E130}"/>
              </a:ext>
            </a:extLst>
          </p:cNvPr>
          <p:cNvSpPr txBox="1"/>
          <p:nvPr/>
        </p:nvSpPr>
        <p:spPr>
          <a:xfrm>
            <a:off x="897282" y="6102218"/>
            <a:ext cx="336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GbR (Besitzunternehmen)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00A9FF-50A3-BB4E-84C9-9C42D80226F2}"/>
              </a:ext>
            </a:extLst>
          </p:cNvPr>
          <p:cNvSpPr txBox="1"/>
          <p:nvPr/>
        </p:nvSpPr>
        <p:spPr>
          <a:xfrm>
            <a:off x="5773083" y="6107654"/>
            <a:ext cx="54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GmbH (Betriebsunternehmen)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6FE3169-FA23-4B45-BC37-7A38C550181E}"/>
              </a:ext>
            </a:extLst>
          </p:cNvPr>
          <p:cNvSpPr txBox="1"/>
          <p:nvPr/>
        </p:nvSpPr>
        <p:spPr>
          <a:xfrm>
            <a:off x="3526184" y="5502053"/>
            <a:ext cx="104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A: 40%</a:t>
            </a:r>
          </a:p>
          <a:p>
            <a:r>
              <a:rPr lang="de-DE"/>
              <a:t>B: 30%</a:t>
            </a:r>
          </a:p>
          <a:p>
            <a:r>
              <a:rPr lang="de-DE"/>
              <a:t>C: 30%</a:t>
            </a:r>
          </a:p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757F12-3DEA-7344-B24B-7E01D0B7957F}"/>
              </a:ext>
            </a:extLst>
          </p:cNvPr>
          <p:cNvSpPr txBox="1"/>
          <p:nvPr/>
        </p:nvSpPr>
        <p:spPr>
          <a:xfrm>
            <a:off x="8843566" y="5534004"/>
            <a:ext cx="104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A: 30%</a:t>
            </a:r>
          </a:p>
          <a:p>
            <a:r>
              <a:rPr lang="de-DE"/>
              <a:t>B: 70%</a:t>
            </a:r>
          </a:p>
          <a:p>
            <a:r>
              <a:rPr lang="de-DE"/>
              <a:t>C:   --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78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DA269E77-FC27-FA49-B9D3-DDFA3A5C9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601558"/>
              </p:ext>
            </p:extLst>
          </p:nvPr>
        </p:nvGraphicFramePr>
        <p:xfrm>
          <a:off x="758798" y="1345813"/>
          <a:ext cx="10642628" cy="51587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0657">
                  <a:extLst>
                    <a:ext uri="{9D8B030D-6E8A-4147-A177-3AD203B41FA5}">
                      <a16:colId xmlns:a16="http://schemas.microsoft.com/office/drawing/2014/main" val="4211545563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3251215450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2050210217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1811846149"/>
                    </a:ext>
                  </a:extLst>
                </a:gridCol>
              </a:tblGrid>
              <a:tr h="631472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Natürliche Personen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Juristische Personen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Personengesellschaften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Mischformen (§ 264a HGB)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70940"/>
                  </a:ext>
                </a:extLst>
              </a:tr>
              <a:tr h="102903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Alle lebenden Menschen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Alle mit Rechtsfähigkeit versehenen Organisationen         z. B. GmbH, AG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Weder natürliche Personen noch juristische Personen      z. B. GbR, OHG, KG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Calibri" panose="020F0502020204030204" pitchFamily="34" charset="0"/>
                        </a:rPr>
                        <a:t>Der juristischen Personen gleichgestellte Rechtsform gemäß § 264a HGB                  z. B. GmbH &amp; Co. KG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554720"/>
                  </a:ext>
                </a:extLst>
              </a:tr>
              <a:tr h="152782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Unterliegen der Einkommensteuer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Unterliegen der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Einkünfte unterliegen bei den Gesellschaftern der Einkommensteuer/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/>
                        <a:t>Einkünfte unterliegen bei den Gesellschaftern der Einkommensteuer/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628595"/>
                  </a:ext>
                </a:extLst>
              </a:tr>
              <a:tr h="152782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 = gewerbesteuerpflichtig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Gewerbliche Einkünfte kraft Rechtsform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Kein Gewerbesteuerfreibetrag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= gewerbesteuerpflichtig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= gewerbesteuerpflichtig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421868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2B98AC0D-2609-0E42-BA89-D2D7229F7885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0779938-62E1-6E48-8751-F900BEDC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508000" y="1210733"/>
            <a:ext cx="3022600" cy="1049866"/>
          </a:xfrm>
          <a:prstGeom prst="ellipse">
            <a:avLst/>
          </a:prstGeom>
          <a:noFill/>
          <a:ln w="38100">
            <a:solidFill>
              <a:srgbClr val="7F15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7504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EBCD5F8-8F5A-DB44-9B31-EDDD7F8C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10515600" cy="435133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b="1" dirty="0"/>
              <a:t>Folgen: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800" b="1" dirty="0"/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/>
              <a:t>Führt zu Einkünften aus Gewerbetrieb beim Besitzunternehmen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/>
              <a:t>Gewerbesteuerpflichtig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/>
              <a:t>Anteile am Gesellschaftsvermögen werden Betriebsvermögen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/>
              <a:t>Grundstücke/Gebäude sind steuerverhaftet und werden Betriebsvermögen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sz="1800" dirty="0"/>
              <a:t>Mit Urteil vom 22.6.2016 (Az. XR 54/14) ent­schied der BFH, dass ein Besitz-Ein­zel­un­ter­neh­men, das anläss­lich einer Betriebs­auf­spal­tung Grund­be­sitz an eine Betriebs-Kapi­tal­ge­sell­schaft ver­pach­tet, die </a:t>
            </a:r>
            <a:r>
              <a:rPr lang="de-DE" sz="1800" b="1" dirty="0"/>
              <a:t>erwei­terte Kür­zung nach § 9 Nr. 1 Satz 2 GewStG nicht in Anspruch neh­men kann</a:t>
            </a:r>
            <a:r>
              <a:rPr lang="de-DE" sz="1800" dirty="0"/>
              <a:t>. Dies gelte selbst dann, wenn die Betriebs-Kapi­tal­ge­sell­schaft ver­mö­gens­ver­wal­tend tätig ist.</a:t>
            </a:r>
          </a:p>
          <a:p>
            <a:endParaRPr lang="de-DE" sz="1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7347AB-565E-6D4C-85C9-E132345E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FBC1824-458F-F146-8DC7-8A60CC8944EA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374639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43C8E-5427-904E-A162-1945E48824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4917" y="1163735"/>
            <a:ext cx="4887686" cy="81645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3000" b="1"/>
              <a:t>Betriebsaufspaltung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AF9EDC-DC74-DA44-A457-53E2420959A5}"/>
              </a:ext>
            </a:extLst>
          </p:cNvPr>
          <p:cNvSpPr txBox="1"/>
          <p:nvPr/>
        </p:nvSpPr>
        <p:spPr>
          <a:xfrm>
            <a:off x="316775" y="4216822"/>
            <a:ext cx="231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Besitz</a:t>
            </a:r>
            <a:r>
              <a:rPr lang="de-DE"/>
              <a:t>unternehmen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FAD2EB3-A0F2-CA42-8602-B3A1F404852A}"/>
              </a:ext>
            </a:extLst>
          </p:cNvPr>
          <p:cNvSpPr txBox="1"/>
          <p:nvPr/>
        </p:nvSpPr>
        <p:spPr>
          <a:xfrm>
            <a:off x="9425939" y="4141883"/>
            <a:ext cx="24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Betriebs</a:t>
            </a:r>
            <a:r>
              <a:rPr lang="de-DE"/>
              <a:t>unternehmen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C2040F-FEA6-3F45-8078-29A082134006}"/>
              </a:ext>
            </a:extLst>
          </p:cNvPr>
          <p:cNvSpPr txBox="1"/>
          <p:nvPr/>
        </p:nvSpPr>
        <p:spPr>
          <a:xfrm>
            <a:off x="3470365" y="2871167"/>
            <a:ext cx="525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Überlassung einer wesentlichen Betriebsgrundlage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E142E13-1DC6-3741-9C78-4A606450E5B5}"/>
              </a:ext>
            </a:extLst>
          </p:cNvPr>
          <p:cNvSpPr txBox="1"/>
          <p:nvPr/>
        </p:nvSpPr>
        <p:spPr>
          <a:xfrm>
            <a:off x="4580425" y="3679331"/>
            <a:ext cx="294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 Sachliche Verflechtung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702A00-5332-6846-8B8B-9294A77B974A}"/>
              </a:ext>
            </a:extLst>
          </p:cNvPr>
          <p:cNvSpPr txBox="1"/>
          <p:nvPr/>
        </p:nvSpPr>
        <p:spPr>
          <a:xfrm>
            <a:off x="4407577" y="4581975"/>
            <a:ext cx="509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Beteiligung &gt; 50%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095005E-33CA-C64E-9783-8A7CD894ACF0}"/>
              </a:ext>
            </a:extLst>
          </p:cNvPr>
          <p:cNvSpPr txBox="1"/>
          <p:nvPr/>
        </p:nvSpPr>
        <p:spPr>
          <a:xfrm>
            <a:off x="4958040" y="1773206"/>
            <a:ext cx="402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Personelle Verflechtung</a:t>
            </a:r>
          </a:p>
        </p:txBody>
      </p:sp>
      <p:sp>
        <p:nvSpPr>
          <p:cNvPr id="21" name="Pfeil nach rechts 20">
            <a:extLst>
              <a:ext uri="{FF2B5EF4-FFF2-40B4-BE49-F238E27FC236}">
                <a16:creationId xmlns:a16="http://schemas.microsoft.com/office/drawing/2014/main" id="{A2932EFF-151F-3F41-A4DE-676E9C44EBEA}"/>
              </a:ext>
            </a:extLst>
          </p:cNvPr>
          <p:cNvSpPr/>
          <p:nvPr/>
        </p:nvSpPr>
        <p:spPr>
          <a:xfrm>
            <a:off x="2873829" y="4943485"/>
            <a:ext cx="6296296" cy="223327"/>
          </a:xfrm>
          <a:prstGeom prst="right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Nach unten gekrümmter Pfeil 21">
            <a:extLst>
              <a:ext uri="{FF2B5EF4-FFF2-40B4-BE49-F238E27FC236}">
                <a16:creationId xmlns:a16="http://schemas.microsoft.com/office/drawing/2014/main" id="{E6002092-8198-1142-87F3-AFCB1AB477E0}"/>
              </a:ext>
            </a:extLst>
          </p:cNvPr>
          <p:cNvSpPr/>
          <p:nvPr/>
        </p:nvSpPr>
        <p:spPr>
          <a:xfrm>
            <a:off x="2806835" y="3259747"/>
            <a:ext cx="6178731" cy="914400"/>
          </a:xfrm>
          <a:prstGeom prst="curvedDown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3" name="Grafik 22" descr="Fabrik">
            <a:extLst>
              <a:ext uri="{FF2B5EF4-FFF2-40B4-BE49-F238E27FC236}">
                <a16:creationId xmlns:a16="http://schemas.microsoft.com/office/drawing/2014/main" id="{605E1401-E192-354B-BA25-EA6774D48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0132" y="2981095"/>
            <a:ext cx="1308462" cy="130846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2F5A0C-27D3-734F-81CE-6D448AE0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AA3D38-2A32-E045-B520-2DF93A70472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  <p:pic>
        <p:nvPicPr>
          <p:cNvPr id="5" name="Grafik 4" descr="Haus">
            <a:extLst>
              <a:ext uri="{FF2B5EF4-FFF2-40B4-BE49-F238E27FC236}">
                <a16:creationId xmlns:a16="http://schemas.microsoft.com/office/drawing/2014/main" id="{8F9C1C14-ADB6-4441-A3FF-C1174A99E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64" y="3086028"/>
            <a:ext cx="1246413" cy="124641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C4D5220-6BBD-0E42-A042-E7C20FD8D053}"/>
              </a:ext>
            </a:extLst>
          </p:cNvPr>
          <p:cNvSpPr txBox="1"/>
          <p:nvPr/>
        </p:nvSpPr>
        <p:spPr>
          <a:xfrm>
            <a:off x="674917" y="6053446"/>
            <a:ext cx="1039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und      = Tatbestandvoraussetzungen</a:t>
            </a:r>
          </a:p>
        </p:txBody>
      </p:sp>
      <p:sp>
        <p:nvSpPr>
          <p:cNvPr id="7" name="Siebeneck 6">
            <a:extLst>
              <a:ext uri="{FF2B5EF4-FFF2-40B4-BE49-F238E27FC236}">
                <a16:creationId xmlns:a16="http://schemas.microsoft.com/office/drawing/2014/main" id="{C4BCE643-CE6D-A545-8DA2-FF492CF2D084}"/>
              </a:ext>
            </a:extLst>
          </p:cNvPr>
          <p:cNvSpPr/>
          <p:nvPr/>
        </p:nvSpPr>
        <p:spPr>
          <a:xfrm>
            <a:off x="4407577" y="3687042"/>
            <a:ext cx="255671" cy="275381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8" name="Siebeneck 7">
            <a:extLst>
              <a:ext uri="{FF2B5EF4-FFF2-40B4-BE49-F238E27FC236}">
                <a16:creationId xmlns:a16="http://schemas.microsoft.com/office/drawing/2014/main" id="{FC16C6E7-2E9D-F14E-B560-256203AAA993}"/>
              </a:ext>
            </a:extLst>
          </p:cNvPr>
          <p:cNvSpPr/>
          <p:nvPr/>
        </p:nvSpPr>
        <p:spPr>
          <a:xfrm>
            <a:off x="4663248" y="1808721"/>
            <a:ext cx="291548" cy="270078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0" name="Siebeneck 19">
            <a:extLst>
              <a:ext uri="{FF2B5EF4-FFF2-40B4-BE49-F238E27FC236}">
                <a16:creationId xmlns:a16="http://schemas.microsoft.com/office/drawing/2014/main" id="{68467AE5-56D7-AE4C-8AB7-75F918E6C379}"/>
              </a:ext>
            </a:extLst>
          </p:cNvPr>
          <p:cNvSpPr/>
          <p:nvPr/>
        </p:nvSpPr>
        <p:spPr>
          <a:xfrm>
            <a:off x="1123406" y="6079365"/>
            <a:ext cx="291548" cy="270078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4" name="Siebeneck 23">
            <a:extLst>
              <a:ext uri="{FF2B5EF4-FFF2-40B4-BE49-F238E27FC236}">
                <a16:creationId xmlns:a16="http://schemas.microsoft.com/office/drawing/2014/main" id="{A18D1C50-EFD6-1E4E-BAA3-728F04152746}"/>
              </a:ext>
            </a:extLst>
          </p:cNvPr>
          <p:cNvSpPr/>
          <p:nvPr/>
        </p:nvSpPr>
        <p:spPr>
          <a:xfrm>
            <a:off x="452845" y="6076714"/>
            <a:ext cx="255671" cy="275381"/>
          </a:xfrm>
          <a:prstGeom prst="hept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07E358-CBBE-3244-8C7D-9DE57FEC441B}"/>
              </a:ext>
            </a:extLst>
          </p:cNvPr>
          <p:cNvSpPr txBox="1"/>
          <p:nvPr/>
        </p:nvSpPr>
        <p:spPr>
          <a:xfrm>
            <a:off x="19548" y="4657704"/>
            <a:ext cx="291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Grundstück von P. Müller (zivilrechtlicher Eigentümer)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F797B64-DF11-904C-9FA0-7A15014AF0FA}"/>
              </a:ext>
            </a:extLst>
          </p:cNvPr>
          <p:cNvSpPr txBox="1"/>
          <p:nvPr/>
        </p:nvSpPr>
        <p:spPr>
          <a:xfrm>
            <a:off x="9502091" y="4840626"/>
            <a:ext cx="2449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Nutzt zu betrieblichen Zwecken das Grundstück von P. Müller (Produktionshalle)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BC7DE1B-5FA7-144A-A493-D0A2170A486D}"/>
              </a:ext>
            </a:extLst>
          </p:cNvPr>
          <p:cNvSpPr txBox="1"/>
          <p:nvPr/>
        </p:nvSpPr>
        <p:spPr>
          <a:xfrm>
            <a:off x="833428" y="2728063"/>
            <a:ext cx="242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/>
              <a:t>P. Müller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9D468CF-1402-0844-8F7E-9054C44F8833}"/>
              </a:ext>
            </a:extLst>
          </p:cNvPr>
          <p:cNvSpPr txBox="1"/>
          <p:nvPr/>
        </p:nvSpPr>
        <p:spPr>
          <a:xfrm>
            <a:off x="9664337" y="2712426"/>
            <a:ext cx="197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/>
              <a:t>Müller GmbH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AD3C834-0B0E-054B-B3D9-56D2032039B0}"/>
              </a:ext>
            </a:extLst>
          </p:cNvPr>
          <p:cNvSpPr txBox="1"/>
          <p:nvPr/>
        </p:nvSpPr>
        <p:spPr>
          <a:xfrm>
            <a:off x="5207724" y="2142538"/>
            <a:ext cx="463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100% Anteilsbesitz </a:t>
            </a:r>
          </a:p>
        </p:txBody>
      </p:sp>
      <p:sp>
        <p:nvSpPr>
          <p:cNvPr id="28" name="180-Grad-Pfeil 27">
            <a:extLst>
              <a:ext uri="{FF2B5EF4-FFF2-40B4-BE49-F238E27FC236}">
                <a16:creationId xmlns:a16="http://schemas.microsoft.com/office/drawing/2014/main" id="{7EB1B743-45C3-6F41-A571-B52A203FDBCB}"/>
              </a:ext>
            </a:extLst>
          </p:cNvPr>
          <p:cNvSpPr/>
          <p:nvPr/>
        </p:nvSpPr>
        <p:spPr>
          <a:xfrm>
            <a:off x="1396495" y="2497538"/>
            <a:ext cx="8999409" cy="184666"/>
          </a:xfrm>
          <a:prstGeom prst="uturn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7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E7C9E7-D75D-BF44-942D-FBA16A10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b="1" dirty="0"/>
              <a:t>Folgen: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000" dirty="0"/>
              <a:t>P. Müller hat eine Bilanz aufzustellen nach steuerlichen Vorschriften, da Vermietungseinkünfte    (§ 21 EStG) </a:t>
            </a:r>
            <a:r>
              <a:rPr lang="de-DE" sz="2000" dirty="0" err="1"/>
              <a:t>umqualifiziert</a:t>
            </a:r>
            <a:r>
              <a:rPr lang="de-DE" sz="2000" dirty="0"/>
              <a:t> werden in gewerbliche Einkünfte (§ 15 EStG).</a:t>
            </a:r>
          </a:p>
          <a:p>
            <a:r>
              <a:rPr lang="de-DE" sz="2000" dirty="0"/>
              <a:t>D. h. das Grundstück/Gebäude ist </a:t>
            </a:r>
            <a:r>
              <a:rPr lang="de-DE" sz="2000" b="1" dirty="0"/>
              <a:t>Betriebsvermögen</a:t>
            </a:r>
            <a:r>
              <a:rPr lang="de-DE" sz="2000" dirty="0"/>
              <a:t> und steuerlich verhaftet (bei Verkauf somit steuerpflichtig); kein steuerfreier Verkauf mehr möglich (auch nicht nach 10-Jahresfrist).</a:t>
            </a:r>
          </a:p>
          <a:p>
            <a:r>
              <a:rPr lang="de-DE" sz="2000" dirty="0"/>
              <a:t>Gesellschaftsanteile sind keine Anteile mehr i. S. d. § 17 EStG, sondern </a:t>
            </a:r>
            <a:r>
              <a:rPr lang="de-DE" sz="2000" b="1" dirty="0"/>
              <a:t>Betriebsvermögen. </a:t>
            </a:r>
            <a:r>
              <a:rPr lang="de-DE" sz="2000" dirty="0"/>
              <a:t>Diese sind im Besitzunternehmen zu aktivieren.</a:t>
            </a:r>
          </a:p>
          <a:p>
            <a:pPr lvl="1"/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365300-7FD6-9040-8569-57631284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A31252-9297-EC4A-96DB-C2EBD51AC91C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19749047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AA43349-372B-CB4B-9D56-0031634A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2192337"/>
            <a:ext cx="8928419" cy="4351338"/>
          </a:xfrm>
        </p:spPr>
        <p:txBody>
          <a:bodyPr/>
          <a:lstStyle/>
          <a:p>
            <a:r>
              <a:rPr lang="de-DE" sz="2000"/>
              <a:t>Fällt Tatbestandsvoraussetzung der sachlichen oder personellen Verflechtung weg: Beendigung Betriebsaufspaltung</a:t>
            </a:r>
          </a:p>
          <a:p>
            <a:r>
              <a:rPr lang="de-DE" sz="2000"/>
              <a:t>Wird die Betriebsaufspaltung beendet, endet auch die </a:t>
            </a:r>
            <a:r>
              <a:rPr lang="de-DE" sz="2000" err="1"/>
              <a:t>Gewerblichkeit</a:t>
            </a:r>
            <a:r>
              <a:rPr lang="de-DE" sz="2000"/>
              <a:t> der Besitzgesellschaft</a:t>
            </a:r>
          </a:p>
          <a:p>
            <a:r>
              <a:rPr lang="de-DE" sz="2000"/>
              <a:t>Das bislang als Betriebsvermögen qualifizierende Vermögen (vermietetes Vermögen und die Beteiligung) wird in das Privatvermögen zwangsüberführt</a:t>
            </a:r>
          </a:p>
          <a:p>
            <a:r>
              <a:rPr lang="de-DE" sz="2000"/>
              <a:t>enthaltene stille Reserven in </a:t>
            </a:r>
            <a:r>
              <a:rPr lang="de-DE" sz="2000" u="sng"/>
              <a:t>Gesellschaftsanteilen</a:t>
            </a:r>
            <a:r>
              <a:rPr lang="de-DE" sz="2000"/>
              <a:t> und </a:t>
            </a:r>
            <a:r>
              <a:rPr lang="de-DE" sz="2000" u="sng"/>
              <a:t>Grundstück</a:t>
            </a:r>
            <a:r>
              <a:rPr lang="de-DE" sz="2000"/>
              <a:t> werden aufgedeckt und müssen versteuert werden</a:t>
            </a:r>
            <a:endParaRPr lang="de-DE" sz="1600"/>
          </a:p>
          <a:p>
            <a:r>
              <a:rPr lang="de-DE" sz="2000"/>
              <a:t>Bewertung nach dem vereinfachten Ertragswertverfahren führt bei Gesellschaftsanteilen oftmals zu überhöhten Werten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BBD18FC-0BD9-E043-A1FE-699A8DD0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6A0780B-0970-4F47-AFCE-0E0806CB9F0F}"/>
              </a:ext>
            </a:extLst>
          </p:cNvPr>
          <p:cNvSpPr txBox="1"/>
          <p:nvPr/>
        </p:nvSpPr>
        <p:spPr>
          <a:xfrm>
            <a:off x="795130" y="1166191"/>
            <a:ext cx="8481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Risiko Betriebsaufspaltung bei Beendigung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8821F6-8238-6C44-91DA-6E14F04498A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1.2 Juristische Personen</a:t>
            </a:r>
          </a:p>
        </p:txBody>
      </p:sp>
    </p:spTree>
    <p:extLst>
      <p:ext uri="{BB962C8B-B14F-4D97-AF65-F5344CB8AC3E}">
        <p14:creationId xmlns:p14="http://schemas.microsoft.com/office/powerpoint/2010/main" val="1923991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F77527-CD4F-BE44-B59C-DBC1830D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0EC5AE-575A-B141-9019-FC4F31C9B6F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  <p:graphicFrame>
        <p:nvGraphicFramePr>
          <p:cNvPr id="9" name="Tabelle 4">
            <a:extLst>
              <a:ext uri="{FF2B5EF4-FFF2-40B4-BE49-F238E27FC236}">
                <a16:creationId xmlns:a16="http://schemas.microsoft.com/office/drawing/2014/main" id="{8041DFD3-2334-3849-91AC-5A7FB70A9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60335"/>
              </p:ext>
            </p:extLst>
          </p:nvPr>
        </p:nvGraphicFramePr>
        <p:xfrm>
          <a:off x="758798" y="1345813"/>
          <a:ext cx="10642628" cy="51587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60657">
                  <a:extLst>
                    <a:ext uri="{9D8B030D-6E8A-4147-A177-3AD203B41FA5}">
                      <a16:colId xmlns:a16="http://schemas.microsoft.com/office/drawing/2014/main" val="4211545563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3251215450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2050210217"/>
                    </a:ext>
                  </a:extLst>
                </a:gridCol>
                <a:gridCol w="2660657">
                  <a:extLst>
                    <a:ext uri="{9D8B030D-6E8A-4147-A177-3AD203B41FA5}">
                      <a16:colId xmlns:a16="http://schemas.microsoft.com/office/drawing/2014/main" val="1811846149"/>
                    </a:ext>
                  </a:extLst>
                </a:gridCol>
              </a:tblGrid>
              <a:tr h="631472"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Natürliche Personen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Juristische Personen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400"/>
                    </a:p>
                    <a:p>
                      <a:pPr algn="ctr"/>
                      <a:r>
                        <a:rPr lang="de-DE" sz="1400"/>
                        <a:t>Personengesellschaften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/>
                        <a:t>Mischformen (§ 264a HGB)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170940"/>
                  </a:ext>
                </a:extLst>
              </a:tr>
              <a:tr h="1029037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Alle lebenden Menschen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Alle mit Rechtsfähigkeit versehenen Organisationen         z. B. GmbH, AG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Weder natürliche Personen noch juristische Personen      z. B. GbR, OHG, KG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Calibri" panose="020F0502020204030204" pitchFamily="34" charset="0"/>
                        </a:rPr>
                        <a:t>Der juristischen Personen gleichgestellte Rechtsform gemäß § 264a HGB                  z. B. GmbH &amp; Co. KG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554720"/>
                  </a:ext>
                </a:extLst>
              </a:tr>
              <a:tr h="152782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Unterliegen der Einkommensteuer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Unterliegen der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/>
                        <a:t>Einkünfte unterliegen bei den Gesellschaftern der Einkommensteuer/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/>
                        <a:t>Einkünfte unterliegen bei den Gesellschaftern der Einkommensteuer/ Körperschaftsteuer</a:t>
                      </a: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3628595"/>
                  </a:ext>
                </a:extLst>
              </a:tr>
              <a:tr h="152782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 = gewerbesteuerpflichtig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Gewerbliche Einkünfte kraft Rechtsform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Kein Gewerbesteuerfreibetrag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= gewerbesteuerpflichtig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Bei gewerblichen Einkünften = gewerbesteuerpflichtig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>
                          <a:latin typeface="+mn-lt"/>
                          <a:cs typeface="Arial" panose="020B0604020202020204" pitchFamily="34" charset="0"/>
                        </a:rPr>
                        <a:t>Gewerbesteuerfreibetrag       i. H. v. 24.500 € 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e-DE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3421868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5765800" y="1176867"/>
            <a:ext cx="5757333" cy="1058333"/>
          </a:xfrm>
          <a:prstGeom prst="ellipse">
            <a:avLst/>
          </a:prstGeom>
          <a:noFill/>
          <a:ln w="25400">
            <a:solidFill>
              <a:srgbClr val="7F15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370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C981E97-C030-0D40-9AA8-D39A8DC4A7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9457" y="1160616"/>
            <a:ext cx="4996543" cy="75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/>
              <a:t>Personengesellschaften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8B514E-B378-0449-B3EA-6FE4BEAE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7" y="1811213"/>
            <a:ext cx="10515600" cy="4351338"/>
          </a:xfrm>
        </p:spPr>
        <p:txBody>
          <a:bodyPr/>
          <a:lstStyle/>
          <a:p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Zusammenschluss von mindestens zwei Personen</a:t>
            </a:r>
          </a:p>
          <a:p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Besteuerung der Gewinnanteile mit dem 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persönlichen Steuersatz </a:t>
            </a:r>
          </a:p>
          <a:p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Einkunftsart</a:t>
            </a:r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 bestimmt sich nach den </a:t>
            </a: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ausgeübten Tätigkeiten</a:t>
            </a:r>
          </a:p>
          <a:p>
            <a:r>
              <a:rPr lang="de-DE" sz="2000">
                <a:latin typeface="Calibri" panose="020F0502020204030204" pitchFamily="34" charset="0"/>
                <a:cs typeface="Calibri" panose="020F0502020204030204" pitchFamily="34" charset="0"/>
              </a:rPr>
              <a:t>Gewerbesteuer wird von der Personengesellschaft bezahlt (sog. Objektsteuer)</a:t>
            </a:r>
          </a:p>
          <a:p>
            <a:pPr marL="0" indent="0">
              <a:buNone/>
            </a:pPr>
            <a:endParaRPr 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>
                <a:latin typeface="Calibri" panose="020F0502020204030204" pitchFamily="34" charset="0"/>
                <a:cs typeface="Calibri" panose="020F0502020204030204" pitchFamily="34" charset="0"/>
              </a:rPr>
              <a:t>Beispiele:</a:t>
            </a:r>
            <a:endParaRPr lang="de-DE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/>
              <a:t>Gesellschaft bürgerlichen Rechts (GbR)</a:t>
            </a:r>
          </a:p>
          <a:p>
            <a:r>
              <a:rPr lang="de-DE" sz="2000"/>
              <a:t>Offene Handelsgesellschaft (OHG)</a:t>
            </a:r>
          </a:p>
          <a:p>
            <a:r>
              <a:rPr lang="de-DE" sz="2000"/>
              <a:t>Kommanditgesellschaft (KG)</a:t>
            </a:r>
          </a:p>
          <a:p>
            <a:pPr lvl="1"/>
            <a:r>
              <a:rPr lang="de-DE" sz="2000"/>
              <a:t>GmbH &amp; Co KG</a:t>
            </a:r>
          </a:p>
          <a:p>
            <a:r>
              <a:rPr lang="de-DE" sz="2000"/>
              <a:t>Partnerschaftsgesellschaft (PartG)</a:t>
            </a:r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D024E-5F37-0B42-B05A-B533B54B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1D2C938-5AA8-574C-8FF3-B63B7352FBD4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</p:spTree>
    <p:extLst>
      <p:ext uri="{BB962C8B-B14F-4D97-AF65-F5344CB8AC3E}">
        <p14:creationId xmlns:p14="http://schemas.microsoft.com/office/powerpoint/2010/main" val="34903551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C36276-EA52-E14C-90C3-A719D38C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56" y="1916720"/>
            <a:ext cx="9906740" cy="4229842"/>
          </a:xfrm>
        </p:spPr>
        <p:txBody>
          <a:bodyPr>
            <a:normAutofit/>
          </a:bodyPr>
          <a:lstStyle/>
          <a:p>
            <a:r>
              <a:rPr lang="de-DE" sz="2000"/>
              <a:t>Die aus einer Personengesellschaft erzielten Einkünfte werden nicht der Personengesellschaft, sondern den einzelnen Mitunternehmern (Gesellschaftern) zugerechnet </a:t>
            </a:r>
          </a:p>
          <a:p>
            <a:pPr lvl="1"/>
            <a:r>
              <a:rPr lang="de-DE" sz="2000"/>
              <a:t>Unterliegen der Einkommensteuer/Körperschaftssteuer</a:t>
            </a:r>
          </a:p>
          <a:p>
            <a:r>
              <a:rPr lang="de-DE" sz="2000"/>
              <a:t>Die Zurechnung erfolgt nach den Vorschriften des Gesellschaftsvertrags oder nach den Vorschriften des Gesetzes </a:t>
            </a:r>
          </a:p>
          <a:p>
            <a:r>
              <a:rPr lang="de-DE" sz="2000"/>
              <a:t>Zu den Einkünften des Gesellschafters einer Personengesellschaft gehören auch die Vergütungen, die der Gesellschafter von der Gesellschaft für seine Tätigkeit „Gehalt“, Hingabe von Darlehen „Zinsen“ oder Überlassung von Wirtschaftsgütern „Miete/Pacht“ bezogen hat (</a:t>
            </a:r>
            <a:r>
              <a:rPr lang="de-DE" sz="2000" b="1"/>
              <a:t>Sonderbetriebseinnahmen</a:t>
            </a:r>
            <a:r>
              <a:rPr lang="de-DE" sz="2000"/>
              <a:t>) </a:t>
            </a:r>
          </a:p>
          <a:p>
            <a:r>
              <a:rPr lang="de-DE" sz="2000"/>
              <a:t>Privatentnahmen aus der Gesellschaft lösen keine Steuer aus</a:t>
            </a:r>
          </a:p>
          <a:p>
            <a:r>
              <a:rPr lang="de-DE" sz="2000"/>
              <a:t>Anrechnung der Gewerbesteuer bei den Gesellschaftern (sofern natürliche Person)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D22A72-C337-1E4A-A0DD-3A2ED300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9B21FE-421F-994A-9946-DDB7132F0851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A70898-7C25-294A-A63E-0F01065DEB8C}"/>
              </a:ext>
            </a:extLst>
          </p:cNvPr>
          <p:cNvSpPr txBox="1">
            <a:spLocks/>
          </p:cNvSpPr>
          <p:nvPr/>
        </p:nvSpPr>
        <p:spPr>
          <a:xfrm>
            <a:off x="1099457" y="1160616"/>
            <a:ext cx="4996543" cy="7561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/>
              <a:t>Personengesellschaften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7439089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F290A-A2CD-8E40-B2F0-65AA2E405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218" y="130723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Steuerermäßigung bei Einkünften aus Gewerbebetrieb § 35 EStG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363C7-DB28-F142-8041-D3E54104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00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300" b="1" dirty="0"/>
              <a:t>Grundidee: </a:t>
            </a:r>
            <a:r>
              <a:rPr lang="de-DE" sz="2300" dirty="0"/>
              <a:t>Einkünfte aus Gewerbebetrieb sollen mit der Gewerbesteuer und Einkommensteuer nicht doppelt belastet werden</a:t>
            </a:r>
          </a:p>
          <a:p>
            <a:pPr marL="0" indent="0">
              <a:buNone/>
            </a:pPr>
            <a:endParaRPr lang="de-DE" sz="2300" dirty="0"/>
          </a:p>
          <a:p>
            <a:r>
              <a:rPr lang="de-DE" sz="2300" dirty="0"/>
              <a:t>Die tarifliche ESt vermindert sich um das 3,8-fache des Gewerbesteuer-Messbetrags des Erhebungszeitraums, </a:t>
            </a:r>
            <a:r>
              <a:rPr lang="de-DE" sz="2300" b="1" dirty="0"/>
              <a:t>ab 2020 </a:t>
            </a:r>
            <a:r>
              <a:rPr lang="de-DE" sz="2300" dirty="0"/>
              <a:t>in Folge von Corona </a:t>
            </a:r>
            <a:r>
              <a:rPr lang="de-DE" sz="2300" b="1" dirty="0"/>
              <a:t>das 4-fache </a:t>
            </a:r>
            <a:r>
              <a:rPr lang="de-DE" sz="2300" dirty="0"/>
              <a:t>des Gewerbesteuer-Messbetrags</a:t>
            </a:r>
          </a:p>
          <a:p>
            <a:r>
              <a:rPr lang="de-DE" sz="2300" dirty="0"/>
              <a:t>Beschränkt auf Ermäßigungshöchstbetrag</a:t>
            </a:r>
          </a:p>
          <a:p>
            <a:r>
              <a:rPr lang="de-DE" sz="2300" dirty="0"/>
              <a:t>Abzug Steuerermäßigung ist auf tatsächlich zu zahlende Gewerbesteuer beschränkt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60E3-6783-8E4D-9132-531D5806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9591BA-2B90-3349-9904-939516DDBF2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</p:spTree>
    <p:extLst>
      <p:ext uri="{BB962C8B-B14F-4D97-AF65-F5344CB8AC3E}">
        <p14:creationId xmlns:p14="http://schemas.microsoft.com/office/powerpoint/2010/main" val="24918619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2747278-61DC-B34A-A7B4-F116EE24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11" y="5614560"/>
            <a:ext cx="10515600" cy="693344"/>
          </a:xfrm>
        </p:spPr>
        <p:txBody>
          <a:bodyPr/>
          <a:lstStyle/>
          <a:p>
            <a:pPr marL="0" indent="0">
              <a:buNone/>
            </a:pPr>
            <a:r>
              <a:rPr lang="de-DE" sz="1800"/>
              <a:t>Bei einem Hebesatz von 380% (z. B. Gemeinde Bissendorf) erfolgt die Anrechnung der Gewerbesteuer in der Einkommensteuer der Gesellschafter zu 100%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A0B63B-29CA-EE46-BE95-5EE107D1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48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9057F562-3019-C342-B124-6BC65375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98246"/>
              </p:ext>
            </p:extLst>
          </p:nvPr>
        </p:nvGraphicFramePr>
        <p:xfrm>
          <a:off x="999812" y="1285960"/>
          <a:ext cx="10515599" cy="3307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8775">
                  <a:extLst>
                    <a:ext uri="{9D8B030D-6E8A-4147-A177-3AD203B41FA5}">
                      <a16:colId xmlns:a16="http://schemas.microsoft.com/office/drawing/2014/main" val="3264493002"/>
                    </a:ext>
                  </a:extLst>
                </a:gridCol>
                <a:gridCol w="3480167">
                  <a:extLst>
                    <a:ext uri="{9D8B030D-6E8A-4147-A177-3AD203B41FA5}">
                      <a16:colId xmlns:a16="http://schemas.microsoft.com/office/drawing/2014/main" val="3628079168"/>
                    </a:ext>
                  </a:extLst>
                </a:gridCol>
                <a:gridCol w="3480167">
                  <a:extLst>
                    <a:ext uri="{9D8B030D-6E8A-4147-A177-3AD203B41FA5}">
                      <a16:colId xmlns:a16="http://schemas.microsoft.com/office/drawing/2014/main" val="1038930873"/>
                    </a:ext>
                  </a:extLst>
                </a:gridCol>
                <a:gridCol w="3076490">
                  <a:extLst>
                    <a:ext uri="{9D8B030D-6E8A-4147-A177-3AD203B41FA5}">
                      <a16:colId xmlns:a16="http://schemas.microsoft.com/office/drawing/2014/main" val="2984120816"/>
                    </a:ext>
                  </a:extLst>
                </a:gridCol>
              </a:tblGrid>
              <a:tr h="4733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Rechtsgrundlage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Berechnung Gewebesteuer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104103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Gewerbeertrag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§ 7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50.000 €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849019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r>
                        <a:rPr lang="de-DE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Freibetrag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§ 11 Abs. 1 Nr. 1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24.500 €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56511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verbleiben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25.500 €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58753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r>
                        <a:rPr lang="de-DE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Steuermesszahl 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§ 11 Abs. 2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37757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Steuermessbetrag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892,50 €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348124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r>
                        <a:rPr lang="de-DE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Hebesatz 380% (abhängig von der jeweiligen Gemeinde)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§ 16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70479"/>
                  </a:ext>
                </a:extLst>
              </a:tr>
              <a:tr h="274237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Steuerbelastung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3.391,50 €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698477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5223FE1-F750-3041-8662-0714BCE704FF}"/>
              </a:ext>
            </a:extLst>
          </p:cNvPr>
          <p:cNvSpPr txBox="1"/>
          <p:nvPr/>
        </p:nvSpPr>
        <p:spPr>
          <a:xfrm>
            <a:off x="999812" y="4557056"/>
            <a:ext cx="946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Berechnung Ermäßigung gemäß § 35 EStG: </a:t>
            </a:r>
          </a:p>
          <a:p>
            <a:r>
              <a:rPr lang="de-DE" dirty="0"/>
              <a:t>3,8 x Steuermessbetrag</a:t>
            </a:r>
          </a:p>
          <a:p>
            <a:r>
              <a:rPr lang="de-DE" dirty="0"/>
              <a:t>3,8 x 892,50 € = </a:t>
            </a:r>
            <a:r>
              <a:rPr lang="de-DE" b="1" dirty="0"/>
              <a:t>3.391,50€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D1BECC-36A8-664C-9F82-E782025919BE}"/>
              </a:ext>
            </a:extLst>
          </p:cNvPr>
          <p:cNvSpPr txBox="1"/>
          <p:nvPr/>
        </p:nvSpPr>
        <p:spPr>
          <a:xfrm>
            <a:off x="999812" y="937272"/>
            <a:ext cx="649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Beispiel: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FAC4A6-56DD-B145-969C-73302F340932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20AF2C89-C2E3-3147-B70A-221BE1906742}"/>
              </a:ext>
            </a:extLst>
          </p:cNvPr>
          <p:cNvSpPr/>
          <p:nvPr/>
        </p:nvSpPr>
        <p:spPr>
          <a:xfrm>
            <a:off x="272735" y="5681335"/>
            <a:ext cx="727077" cy="3477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CB1EF1-9090-964F-BF1B-36437945E533}"/>
              </a:ext>
            </a:extLst>
          </p:cNvPr>
          <p:cNvSpPr txBox="1"/>
          <p:nvPr/>
        </p:nvSpPr>
        <p:spPr>
          <a:xfrm>
            <a:off x="999812" y="6225435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Anrechnung grundsätzlich das 3,8-fache des Steuermessbetrags, </a:t>
            </a:r>
            <a:r>
              <a:rPr lang="de-DE" b="1"/>
              <a:t>ab 2020 in Folge von Corona das 4-fache </a:t>
            </a:r>
            <a:r>
              <a:rPr lang="de-DE"/>
              <a:t>des GewSt-Messbetrags </a:t>
            </a:r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DE05A983-5755-8140-A66C-693351D0F945}"/>
              </a:ext>
            </a:extLst>
          </p:cNvPr>
          <p:cNvSpPr/>
          <p:nvPr/>
        </p:nvSpPr>
        <p:spPr>
          <a:xfrm>
            <a:off x="272734" y="6338702"/>
            <a:ext cx="727077" cy="3477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8060267" y="4216399"/>
            <a:ext cx="1811866" cy="474133"/>
          </a:xfrm>
          <a:prstGeom prst="ellipse">
            <a:avLst/>
          </a:prstGeom>
          <a:noFill/>
          <a:ln w="25400">
            <a:solidFill>
              <a:srgbClr val="7F15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2286000" y="5113865"/>
            <a:ext cx="1430867" cy="466827"/>
          </a:xfrm>
          <a:prstGeom prst="ellipse">
            <a:avLst/>
          </a:prstGeom>
          <a:noFill/>
          <a:ln w="25400">
            <a:solidFill>
              <a:srgbClr val="7F15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6360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08410-94AF-A34E-8176-25B0E3D6E1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9941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z="2500" b="1"/>
              <a:t>Betriebsvermögen bei Personengesellschaften R 4.2 Abs. 2 EStR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AE29C1-E406-8440-AADF-D0AD157A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21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Das Betriebsvermögen umfasst bei einer Personengesellschaft sowohl die Wirtschaftsgüter, die zum </a:t>
            </a:r>
            <a:r>
              <a:rPr lang="de-DE" sz="2000" b="1" err="1"/>
              <a:t>Gesamthandsvermögen</a:t>
            </a:r>
            <a:r>
              <a:rPr lang="de-DE" sz="2000"/>
              <a:t> der Mitunternehmer gehören, als auch diejenigen Wirtschaftsgüter, die einem, mehreren oder allen Mitunternehmern gehören </a:t>
            </a:r>
            <a:r>
              <a:rPr lang="de-DE" sz="2000" b="1"/>
              <a:t>(Sonderbetriebsvermögen).  </a:t>
            </a:r>
          </a:p>
          <a:p>
            <a:pPr marL="0" indent="0">
              <a:buNone/>
            </a:pPr>
            <a:r>
              <a:rPr lang="de-DE" sz="2000" b="1"/>
              <a:t>Sonderbetriebsvermögen I: </a:t>
            </a:r>
            <a:r>
              <a:rPr lang="de-DE" sz="2000"/>
              <a:t>Wirtschaftsgüter dienen unmittelbar dem Betrieb der Personengesellschaft </a:t>
            </a:r>
          </a:p>
          <a:p>
            <a:pPr marL="0" indent="0">
              <a:buNone/>
            </a:pPr>
            <a:r>
              <a:rPr lang="de-DE" sz="2000" b="1"/>
              <a:t>Sonderbetriebsvermögen II: </a:t>
            </a:r>
            <a:r>
              <a:rPr lang="de-DE" sz="2000"/>
              <a:t>Wirtschaftsgüter sollen unmittelbar zur Begründung oder Stärkung der Beteiligung des Mitunternehmers an der Personengesellschaft eingesetzt werden</a:t>
            </a:r>
            <a:endParaRPr lang="de-DE" sz="2000" b="1"/>
          </a:p>
          <a:p>
            <a:pPr marL="0" indent="0">
              <a:buNone/>
            </a:pPr>
            <a:r>
              <a:rPr lang="de-DE" b="1"/>
              <a:t>	</a:t>
            </a:r>
          </a:p>
          <a:p>
            <a:pPr marL="0" indent="0">
              <a:buNone/>
            </a:pPr>
            <a:r>
              <a:rPr lang="de-DE" sz="2000"/>
              <a:t>Die Aufwendungen und Erträge im Zusammenhang mit dem Sonderbetriebsvermögen wirken sich auf die Höhe der 	Einkünfte der betreffenden Gesellschafter aus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64AAF15B-9390-494E-9643-F97170D8653F}"/>
              </a:ext>
            </a:extLst>
          </p:cNvPr>
          <p:cNvSpPr/>
          <p:nvPr/>
        </p:nvSpPr>
        <p:spPr>
          <a:xfrm>
            <a:off x="166869" y="4589535"/>
            <a:ext cx="671331" cy="32409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7BC719-C1FF-604E-865D-2D59A550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66399F-DA99-AB40-91C9-F84D81F79EF0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</p:spTree>
    <p:extLst>
      <p:ext uri="{BB962C8B-B14F-4D97-AF65-F5344CB8AC3E}">
        <p14:creationId xmlns:p14="http://schemas.microsoft.com/office/powerpoint/2010/main" val="332855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419571B7-4086-CD4A-977B-264778060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962903"/>
              </p:ext>
            </p:extLst>
          </p:nvPr>
        </p:nvGraphicFramePr>
        <p:xfrm>
          <a:off x="4025850" y="1107850"/>
          <a:ext cx="6403426" cy="556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76">
                  <a:extLst>
                    <a:ext uri="{9D8B030D-6E8A-4147-A177-3AD203B41FA5}">
                      <a16:colId xmlns:a16="http://schemas.microsoft.com/office/drawing/2014/main" val="283219163"/>
                    </a:ext>
                  </a:extLst>
                </a:gridCol>
                <a:gridCol w="5980750">
                  <a:extLst>
                    <a:ext uri="{9D8B030D-6E8A-4147-A177-3AD203B41FA5}">
                      <a16:colId xmlns:a16="http://schemas.microsoft.com/office/drawing/2014/main" val="3010239619"/>
                    </a:ext>
                  </a:extLst>
                </a:gridCol>
              </a:tblGrid>
              <a:tr h="187718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Ermittlung des zu versteuernden Einkommens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115208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Einkünfte aus Land- und Forstwirtschaft § 13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712640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Einkünfte aus Gewerbebetrieb § 15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40796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Einkünfte aus selbstständiger Arbeit § 18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649766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Einkünfte aus nichtselbstständiger Arbeit § 19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239790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Einkünfte aus Kapitalvermögen § 20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721932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Einkünfte aus Vermietung und Verpachtung § 21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7614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Sonstige Einkünfte § 22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11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Summe der Einkünfte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928322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Altersentlastungsbetrag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376776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Entlastungsbetrag für Alleinerziehende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80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Freibetrag für Land- und Forstwirte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756002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Gesamtbetrag der Einkünfte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440661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Verlustabzug nach 10d EStG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206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Sonderausgaben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010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Außergewöhnliche Belastungen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877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Einkommen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7456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Freibeträge für Kinder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085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20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Härteausgleich nach § 46 Abs. 3 EStG, § 70 EStDV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865182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r>
                        <a:rPr lang="de-DE" sz="1200"/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Zu versteuerndes Einkommen (Bemessungsgrundlage für die tarifliche Einkommensteuer)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43928"/>
                  </a:ext>
                </a:extLst>
              </a:tr>
            </a:tbl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B7EC43-1DD0-4A41-BFE5-E9649726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BA0CF9-8484-EA42-BDCC-08BFE74F490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58C479F-2DF5-524D-9C95-E0F4F453492D}"/>
              </a:ext>
            </a:extLst>
          </p:cNvPr>
          <p:cNvSpPr txBox="1">
            <a:spLocks/>
          </p:cNvSpPr>
          <p:nvPr/>
        </p:nvSpPr>
        <p:spPr>
          <a:xfrm>
            <a:off x="272735" y="1136633"/>
            <a:ext cx="3595880" cy="9735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itchFamily="2" charset="2"/>
              <a:buChar char="Ø"/>
            </a:pPr>
            <a:r>
              <a:rPr lang="de-DE" sz="2500" b="1"/>
              <a:t>Natürliche Personen</a:t>
            </a:r>
          </a:p>
        </p:txBody>
      </p:sp>
    </p:spTree>
    <p:extLst>
      <p:ext uri="{BB962C8B-B14F-4D97-AF65-F5344CB8AC3E}">
        <p14:creationId xmlns:p14="http://schemas.microsoft.com/office/powerpoint/2010/main" val="1363981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9CD4C-F0A0-C94E-8518-605DA64D4D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5252" y="1072406"/>
            <a:ext cx="8236789" cy="5492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500" b="1"/>
              <a:t>Sonderbetriebsvermögen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82D5C5-78B5-2F47-8FB5-30DD73AF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F2F8DE0-1CF1-8043-AB5C-6F3E21C21C1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1.3 Personengesellschaften und Mischformen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A889101-D21E-D94F-B492-D11C2BC3A75C}"/>
              </a:ext>
            </a:extLst>
          </p:cNvPr>
          <p:cNvSpPr/>
          <p:nvPr/>
        </p:nvSpPr>
        <p:spPr>
          <a:xfrm>
            <a:off x="835252" y="1817077"/>
            <a:ext cx="10609385" cy="5275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Steuerliches Betriebsvermögen der Personengesellschaft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42B0F15-84FB-AD4F-B61F-7EAA917E2C11}"/>
              </a:ext>
            </a:extLst>
          </p:cNvPr>
          <p:cNvSpPr/>
          <p:nvPr/>
        </p:nvSpPr>
        <p:spPr>
          <a:xfrm>
            <a:off x="835252" y="2790982"/>
            <a:ext cx="5026286" cy="5627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err="1"/>
              <a:t>Gesamthandsvermögen</a:t>
            </a:r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6BE3727-1F5A-9743-B21A-274D44E8EC9A}"/>
              </a:ext>
            </a:extLst>
          </p:cNvPr>
          <p:cNvSpPr/>
          <p:nvPr/>
        </p:nvSpPr>
        <p:spPr>
          <a:xfrm>
            <a:off x="6431989" y="2790982"/>
            <a:ext cx="5026286" cy="5627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Sonderbetriebsvermögen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BF79E1-0FC2-C545-BC6F-49263FBF1675}"/>
              </a:ext>
            </a:extLst>
          </p:cNvPr>
          <p:cNvSpPr/>
          <p:nvPr/>
        </p:nvSpPr>
        <p:spPr>
          <a:xfrm>
            <a:off x="6431989" y="3800056"/>
            <a:ext cx="2395488" cy="386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/>
              <a:t>Sonderbetriebsvermögen I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CFB99B8-4EC6-E946-8445-D939F2A2B6B3}"/>
              </a:ext>
            </a:extLst>
          </p:cNvPr>
          <p:cNvSpPr/>
          <p:nvPr/>
        </p:nvSpPr>
        <p:spPr>
          <a:xfrm>
            <a:off x="9049149" y="3800056"/>
            <a:ext cx="2395488" cy="386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/>
              <a:t>Sonderbetriebsvermögen II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AF9005B-874F-3B41-9A17-E77069ED3A65}"/>
              </a:ext>
            </a:extLst>
          </p:cNvPr>
          <p:cNvSpPr/>
          <p:nvPr/>
        </p:nvSpPr>
        <p:spPr>
          <a:xfrm>
            <a:off x="806537" y="4752648"/>
            <a:ext cx="2393842" cy="5232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err="1"/>
              <a:t>Gesamthandsbilanz</a:t>
            </a:r>
            <a:r>
              <a:rPr lang="de-DE" sz="1500"/>
              <a:t> (Handelsbilanz)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0CEB5646-B278-2F4E-A518-1071CC18BE88}"/>
              </a:ext>
            </a:extLst>
          </p:cNvPr>
          <p:cNvSpPr/>
          <p:nvPr/>
        </p:nvSpPr>
        <p:spPr>
          <a:xfrm>
            <a:off x="3466050" y="4743762"/>
            <a:ext cx="2393826" cy="5307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/>
              <a:t>Ergänzungsbilanz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2D2143B-A654-ED4D-AA65-41F88A4B9247}"/>
              </a:ext>
            </a:extLst>
          </p:cNvPr>
          <p:cNvSpPr/>
          <p:nvPr/>
        </p:nvSpPr>
        <p:spPr>
          <a:xfrm>
            <a:off x="6418351" y="4727084"/>
            <a:ext cx="4983075" cy="5059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Sonderbilanz</a:t>
            </a:r>
          </a:p>
        </p:txBody>
      </p:sp>
      <p:sp>
        <p:nvSpPr>
          <p:cNvPr id="28" name="Geschweifte Klammer links 27">
            <a:extLst>
              <a:ext uri="{FF2B5EF4-FFF2-40B4-BE49-F238E27FC236}">
                <a16:creationId xmlns:a16="http://schemas.microsoft.com/office/drawing/2014/main" id="{AED94918-ED4A-9F46-83EE-EEE18C77B87C}"/>
              </a:ext>
            </a:extLst>
          </p:cNvPr>
          <p:cNvSpPr/>
          <p:nvPr/>
        </p:nvSpPr>
        <p:spPr>
          <a:xfrm rot="16200000">
            <a:off x="5935289" y="288545"/>
            <a:ext cx="395671" cy="10623024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eschweifte Klammer links 29">
            <a:extLst>
              <a:ext uri="{FF2B5EF4-FFF2-40B4-BE49-F238E27FC236}">
                <a16:creationId xmlns:a16="http://schemas.microsoft.com/office/drawing/2014/main" id="{0DDB4BCE-0F60-1D4D-8AC1-660486113663}"/>
              </a:ext>
            </a:extLst>
          </p:cNvPr>
          <p:cNvSpPr/>
          <p:nvPr/>
        </p:nvSpPr>
        <p:spPr>
          <a:xfrm rot="16200000">
            <a:off x="8853479" y="1922228"/>
            <a:ext cx="156029" cy="502628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10EAC746-5CFD-9D48-8A61-CD6938348305}"/>
              </a:ext>
            </a:extLst>
          </p:cNvPr>
          <p:cNvCxnSpPr/>
          <p:nvPr/>
        </p:nvCxnSpPr>
        <p:spPr>
          <a:xfrm>
            <a:off x="2555631" y="2555631"/>
            <a:ext cx="67524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E3FEAABC-B31F-6E4F-8A32-68736C6A5AB2}"/>
              </a:ext>
            </a:extLst>
          </p:cNvPr>
          <p:cNvCxnSpPr/>
          <p:nvPr/>
        </p:nvCxnSpPr>
        <p:spPr>
          <a:xfrm flipV="1">
            <a:off x="6096000" y="2344616"/>
            <a:ext cx="0" cy="2110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778DDCAB-5356-6A48-B47D-6EFB8C0F4A15}"/>
              </a:ext>
            </a:extLst>
          </p:cNvPr>
          <p:cNvCxnSpPr/>
          <p:nvPr/>
        </p:nvCxnSpPr>
        <p:spPr>
          <a:xfrm>
            <a:off x="2555631" y="2555631"/>
            <a:ext cx="0" cy="1524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08948F0-EBF4-7740-8DC4-4966426A9A78}"/>
              </a:ext>
            </a:extLst>
          </p:cNvPr>
          <p:cNvCxnSpPr/>
          <p:nvPr/>
        </p:nvCxnSpPr>
        <p:spPr>
          <a:xfrm>
            <a:off x="9308123" y="2555631"/>
            <a:ext cx="0" cy="1524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8CD232C5-4A83-2547-8A5D-D0BCBD25C3ED}"/>
              </a:ext>
            </a:extLst>
          </p:cNvPr>
          <p:cNvCxnSpPr>
            <a:stCxn id="6" idx="2"/>
          </p:cNvCxnSpPr>
          <p:nvPr/>
        </p:nvCxnSpPr>
        <p:spPr>
          <a:xfrm>
            <a:off x="3348395" y="3353690"/>
            <a:ext cx="4405" cy="6438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2FC68F9B-C504-4740-91D2-6B67B208E87C}"/>
              </a:ext>
            </a:extLst>
          </p:cNvPr>
          <p:cNvCxnSpPr/>
          <p:nvPr/>
        </p:nvCxnSpPr>
        <p:spPr>
          <a:xfrm>
            <a:off x="1664677" y="3997569"/>
            <a:ext cx="323556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4109AF0-CAE7-1947-A5BB-D584BB6000AD}"/>
              </a:ext>
            </a:extLst>
          </p:cNvPr>
          <p:cNvCxnSpPr/>
          <p:nvPr/>
        </p:nvCxnSpPr>
        <p:spPr>
          <a:xfrm>
            <a:off x="1664677" y="3997569"/>
            <a:ext cx="0" cy="6330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E1EA18D-BE16-AA4E-B806-5C6BE82ABF52}"/>
              </a:ext>
            </a:extLst>
          </p:cNvPr>
          <p:cNvCxnSpPr/>
          <p:nvPr/>
        </p:nvCxnSpPr>
        <p:spPr>
          <a:xfrm>
            <a:off x="4900246" y="3997569"/>
            <a:ext cx="0" cy="6330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321DE2B3-099A-844D-BC57-BA3724A809E6}"/>
              </a:ext>
            </a:extLst>
          </p:cNvPr>
          <p:cNvCxnSpPr>
            <a:stCxn id="19" idx="2"/>
          </p:cNvCxnSpPr>
          <p:nvPr/>
        </p:nvCxnSpPr>
        <p:spPr>
          <a:xfrm flipH="1">
            <a:off x="8944708" y="3353690"/>
            <a:ext cx="424" cy="2218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260B19D9-ED00-7B43-B582-32CAD51C908C}"/>
              </a:ext>
            </a:extLst>
          </p:cNvPr>
          <p:cNvCxnSpPr/>
          <p:nvPr/>
        </p:nvCxnSpPr>
        <p:spPr>
          <a:xfrm>
            <a:off x="7537938" y="3575538"/>
            <a:ext cx="2954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69419802-012C-BF4C-A07E-69AE37725F67}"/>
              </a:ext>
            </a:extLst>
          </p:cNvPr>
          <p:cNvCxnSpPr/>
          <p:nvPr/>
        </p:nvCxnSpPr>
        <p:spPr>
          <a:xfrm>
            <a:off x="7537938" y="3575538"/>
            <a:ext cx="0" cy="22451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9538B5B6-2F87-EA44-BA0D-7859C6470BC6}"/>
              </a:ext>
            </a:extLst>
          </p:cNvPr>
          <p:cNvCxnSpPr>
            <a:cxnSpLocks/>
          </p:cNvCxnSpPr>
          <p:nvPr/>
        </p:nvCxnSpPr>
        <p:spPr>
          <a:xfrm>
            <a:off x="10503877" y="3575538"/>
            <a:ext cx="0" cy="22451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840897FB-B8F4-7D45-902A-8E9130B9783F}"/>
              </a:ext>
            </a:extLst>
          </p:cNvPr>
          <p:cNvSpPr/>
          <p:nvPr/>
        </p:nvSpPr>
        <p:spPr>
          <a:xfrm>
            <a:off x="3798277" y="5967046"/>
            <a:ext cx="4876800" cy="4103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Steuerliche Gesamtbilanz</a:t>
            </a:r>
          </a:p>
        </p:txBody>
      </p:sp>
    </p:spTree>
    <p:extLst>
      <p:ext uri="{BB962C8B-B14F-4D97-AF65-F5344CB8AC3E}">
        <p14:creationId xmlns:p14="http://schemas.microsoft.com/office/powerpoint/2010/main" val="765381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C2B47-2070-F24B-ACF7-B779A7B77D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24575"/>
            <a:ext cx="10515600" cy="52322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/>
              <a:t>Vergleich Besteuerung Kapitalgesellschaft - Personengesellschaft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CB7E16F7-46BC-534A-864D-14B70BA11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691130"/>
              </p:ext>
            </p:extLst>
          </p:nvPr>
        </p:nvGraphicFramePr>
        <p:xfrm>
          <a:off x="838200" y="1883498"/>
          <a:ext cx="10515600" cy="449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9130824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84139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Kapitalgesellschaft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Personengesellschaft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05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Trennungsprinzip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Transparenzprinzip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07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Direkte Gewinnbesteuerung in der Gesellschaft</a:t>
                      </a:r>
                    </a:p>
                    <a:p>
                      <a:r>
                        <a:rPr lang="de-DE"/>
                        <a:t>(Körperschaftsteuer: 15%, Solidaritätszuschlag: 5,5%)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Gewinnbesteuerung auf Ebene der Gesellschafter</a:t>
                      </a:r>
                    </a:p>
                    <a:p>
                      <a:r>
                        <a:rPr lang="de-DE"/>
                        <a:t>(Einkommensteuer: persönlicher Steuersatz, Solidaritätszuschlag 5,5%, ggf. Kirchensteuer 8%/9%)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61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Schuldrechtliche Verträge zwischen Gesellschaft und Gesellschaftern (z. B. Mietvertrag, Arbeitsvertrag, Darlehensvertrag) können zu Betriebsausgaben führen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Schuldrechtliche Verträge unbeachtlich für die Ermittlung des Gewinns, können allerdings für Gewinnverteilung von Bedeutung sein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Keine Möglichkeit der Anrechnung der Gewerbesteuer bei den Gesellschaftern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Steuerermäßigung nach § 35 EStG bei den Gesellschaftern in der Einkommensteuer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45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Kein Freibetrag bei Gewerbesteuer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Freibetrag bei Gewerbesteuer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2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Gewinnausschüttungen stellen beim Gesellschafter Einkünfte aus Kapitalvermögen 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Privatentnahmen lösen keine Steuer aus, ungeachtet der tatsächlichen Entnahmen wird immer eine Vollentnahme unterstellt und besteuert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445155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DD528E-A2D5-0841-9046-DE69272D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297A14-3C91-374D-9F69-270ADEBE3FA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1.4 Rechtsformvergleich</a:t>
            </a:r>
          </a:p>
        </p:txBody>
      </p:sp>
    </p:spTree>
    <p:extLst>
      <p:ext uri="{BB962C8B-B14F-4D97-AF65-F5344CB8AC3E}">
        <p14:creationId xmlns:p14="http://schemas.microsoft.com/office/powerpoint/2010/main" val="3929718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06CE8FCF-A261-4A47-9438-87AB88419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80879"/>
              </p:ext>
            </p:extLst>
          </p:nvPr>
        </p:nvGraphicFramePr>
        <p:xfrm>
          <a:off x="838199" y="1230868"/>
          <a:ext cx="10515597" cy="54381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0473319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6563112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42473082"/>
                    </a:ext>
                  </a:extLst>
                </a:gridCol>
              </a:tblGrid>
              <a:tr h="337831">
                <a:tc>
                  <a:txBody>
                    <a:bodyPr/>
                    <a:lstStyle/>
                    <a:p>
                      <a:r>
                        <a:rPr lang="de-DE"/>
                        <a:t>Einzelunternehmen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Kapitalgesellschaft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Personengesellschaft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05149"/>
                  </a:ext>
                </a:extLst>
              </a:tr>
              <a:tr h="412636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38938"/>
                  </a:ext>
                </a:extLst>
              </a:tr>
              <a:tr h="946007">
                <a:tc>
                  <a:txBody>
                    <a:bodyPr/>
                    <a:lstStyle/>
                    <a:p>
                      <a:r>
                        <a:rPr lang="de-DE"/>
                        <a:t>Steuerschuldner ist dieselbe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Steuerschuldner ist dieselbe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Auseinanderfall der </a:t>
                      </a:r>
                      <a:r>
                        <a:rPr lang="de-DE" err="1"/>
                        <a:t>Steuerschuldnerschaft</a:t>
                      </a:r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0465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2A08D593-9D3C-E54D-B56A-B4A87C596DD3}"/>
              </a:ext>
            </a:extLst>
          </p:cNvPr>
          <p:cNvSpPr/>
          <p:nvPr/>
        </p:nvSpPr>
        <p:spPr>
          <a:xfrm>
            <a:off x="996046" y="1824140"/>
            <a:ext cx="1466848" cy="914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Einzel-unternehmen</a:t>
            </a:r>
          </a:p>
        </p:txBody>
      </p:sp>
      <p:pic>
        <p:nvPicPr>
          <p:cNvPr id="8" name="Grafik 7" descr="Mann">
            <a:extLst>
              <a:ext uri="{FF2B5EF4-FFF2-40B4-BE49-F238E27FC236}">
                <a16:creationId xmlns:a16="http://schemas.microsoft.com/office/drawing/2014/main" id="{DBE053BF-7DFB-3549-A6F1-9E09AB17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9662" y="4561505"/>
            <a:ext cx="914400" cy="914400"/>
          </a:xfrm>
          <a:prstGeom prst="rect">
            <a:avLst/>
          </a:prstGeom>
        </p:spPr>
      </p:pic>
      <p:pic>
        <p:nvPicPr>
          <p:cNvPr id="9" name="Grafik 8" descr="Mann">
            <a:extLst>
              <a:ext uri="{FF2B5EF4-FFF2-40B4-BE49-F238E27FC236}">
                <a16:creationId xmlns:a16="http://schemas.microsoft.com/office/drawing/2014/main" id="{DAE4F7AC-F4A4-BD4D-9725-8B3E6EE25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9695" y="4528846"/>
            <a:ext cx="914400" cy="9144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498DC23-F7A7-D545-8903-C7B61974AEB9}"/>
              </a:ext>
            </a:extLst>
          </p:cNvPr>
          <p:cNvSpPr/>
          <p:nvPr/>
        </p:nvSpPr>
        <p:spPr>
          <a:xfrm>
            <a:off x="4601693" y="1839295"/>
            <a:ext cx="1466848" cy="9143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Kapital-</a:t>
            </a:r>
          </a:p>
          <a:p>
            <a:pPr algn="ctr"/>
            <a:r>
              <a:rPr lang="de-DE" err="1"/>
              <a:t>gesellschaft</a:t>
            </a:r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90BBB2E-A25F-6046-9267-24577E758A07}"/>
              </a:ext>
            </a:extLst>
          </p:cNvPr>
          <p:cNvSpPr/>
          <p:nvPr/>
        </p:nvSpPr>
        <p:spPr>
          <a:xfrm>
            <a:off x="8000317" y="1815173"/>
            <a:ext cx="1466848" cy="903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Personen-</a:t>
            </a:r>
          </a:p>
          <a:p>
            <a:pPr algn="ctr"/>
            <a:r>
              <a:rPr lang="de-DE" err="1"/>
              <a:t>gesellschaft</a:t>
            </a:r>
            <a:endParaRPr lang="de-DE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F2BA1A68-CB95-DE48-BB18-7E186F7B0673}"/>
              </a:ext>
            </a:extLst>
          </p:cNvPr>
          <p:cNvCxnSpPr>
            <a:cxnSpLocks/>
          </p:cNvCxnSpPr>
          <p:nvPr/>
        </p:nvCxnSpPr>
        <p:spPr>
          <a:xfrm flipV="1">
            <a:off x="8298988" y="2882813"/>
            <a:ext cx="0" cy="15067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866D708-9090-1643-911C-6E6EE7486E26}"/>
              </a:ext>
            </a:extLst>
          </p:cNvPr>
          <p:cNvCxnSpPr>
            <a:cxnSpLocks/>
          </p:cNvCxnSpPr>
          <p:nvPr/>
        </p:nvCxnSpPr>
        <p:spPr>
          <a:xfrm flipH="1" flipV="1">
            <a:off x="5052609" y="3065327"/>
            <a:ext cx="10049" cy="119202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A814ABA-5DCE-7E4D-B859-CD7B6EE92FA6}"/>
              </a:ext>
            </a:extLst>
          </p:cNvPr>
          <p:cNvCxnSpPr>
            <a:cxnSpLocks/>
          </p:cNvCxnSpPr>
          <p:nvPr/>
        </p:nvCxnSpPr>
        <p:spPr>
          <a:xfrm flipH="1">
            <a:off x="2506434" y="2555883"/>
            <a:ext cx="699386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4D7AA926-0588-DE41-B2A7-59BE5B9545BA}"/>
              </a:ext>
            </a:extLst>
          </p:cNvPr>
          <p:cNvCxnSpPr>
            <a:cxnSpLocks/>
          </p:cNvCxnSpPr>
          <p:nvPr/>
        </p:nvCxnSpPr>
        <p:spPr>
          <a:xfrm flipH="1">
            <a:off x="9014095" y="5158154"/>
            <a:ext cx="136411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FE0714FA-ABF0-E54E-B0C2-BEA6557B87C7}"/>
              </a:ext>
            </a:extLst>
          </p:cNvPr>
          <p:cNvCxnSpPr>
            <a:cxnSpLocks/>
          </p:cNvCxnSpPr>
          <p:nvPr/>
        </p:nvCxnSpPr>
        <p:spPr>
          <a:xfrm flipH="1">
            <a:off x="2506434" y="2145325"/>
            <a:ext cx="6783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1263E4E-D292-4842-B898-E5A650E0D4F5}"/>
              </a:ext>
            </a:extLst>
          </p:cNvPr>
          <p:cNvCxnSpPr>
            <a:cxnSpLocks/>
          </p:cNvCxnSpPr>
          <p:nvPr/>
        </p:nvCxnSpPr>
        <p:spPr>
          <a:xfrm flipH="1">
            <a:off x="6208257" y="2331599"/>
            <a:ext cx="6783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177FF1B1-54A7-AE41-8341-580EE43E258D}"/>
              </a:ext>
            </a:extLst>
          </p:cNvPr>
          <p:cNvCxnSpPr>
            <a:cxnSpLocks/>
          </p:cNvCxnSpPr>
          <p:nvPr/>
        </p:nvCxnSpPr>
        <p:spPr>
          <a:xfrm flipH="1">
            <a:off x="9594895" y="2266929"/>
            <a:ext cx="6783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485FCA84-31A2-7E43-A495-54C04D2283B4}"/>
              </a:ext>
            </a:extLst>
          </p:cNvPr>
          <p:cNvSpPr txBox="1"/>
          <p:nvPr/>
        </p:nvSpPr>
        <p:spPr>
          <a:xfrm>
            <a:off x="3397461" y="2451595"/>
            <a:ext cx="67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Schuldner ESt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C1A241A-5A5E-4C46-9F9F-6C3FC1FD0182}"/>
              </a:ext>
            </a:extLst>
          </p:cNvPr>
          <p:cNvSpPr txBox="1"/>
          <p:nvPr/>
        </p:nvSpPr>
        <p:spPr>
          <a:xfrm>
            <a:off x="3415235" y="1962267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Schuldner GewSt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6BD069C-5C17-A44C-88FE-E7ADB16AF27A}"/>
              </a:ext>
            </a:extLst>
          </p:cNvPr>
          <p:cNvSpPr txBox="1"/>
          <p:nvPr/>
        </p:nvSpPr>
        <p:spPr>
          <a:xfrm>
            <a:off x="6984543" y="1839295"/>
            <a:ext cx="67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Schuldner </a:t>
            </a:r>
            <a:r>
              <a:rPr lang="de-DE" sz="900" err="1"/>
              <a:t>KSt</a:t>
            </a:r>
            <a:endParaRPr lang="de-DE" sz="90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BB2E285-A4C3-794F-A74B-BE0D1A8AB06B}"/>
              </a:ext>
            </a:extLst>
          </p:cNvPr>
          <p:cNvSpPr txBox="1"/>
          <p:nvPr/>
        </p:nvSpPr>
        <p:spPr>
          <a:xfrm>
            <a:off x="6948923" y="2331599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Schuldner GewSt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DA50737-E648-C04F-B295-4827EEB61D10}"/>
              </a:ext>
            </a:extLst>
          </p:cNvPr>
          <p:cNvSpPr txBox="1"/>
          <p:nvPr/>
        </p:nvSpPr>
        <p:spPr>
          <a:xfrm>
            <a:off x="10333721" y="2082263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Schuldner GewSt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E234980-EE4C-3144-8631-27E909C34A6C}"/>
              </a:ext>
            </a:extLst>
          </p:cNvPr>
          <p:cNvSpPr txBox="1"/>
          <p:nvPr/>
        </p:nvSpPr>
        <p:spPr>
          <a:xfrm>
            <a:off x="10406333" y="5137255"/>
            <a:ext cx="77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Schuldner ESt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292078-2111-7B48-B646-37993318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E82299F-84BE-3B45-95EF-A7B603751D76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1.4 Rechtsformvergleich</a:t>
            </a:r>
          </a:p>
        </p:txBody>
      </p:sp>
      <p:pic>
        <p:nvPicPr>
          <p:cNvPr id="6" name="Grafik 5" descr="Mann">
            <a:extLst>
              <a:ext uri="{FF2B5EF4-FFF2-40B4-BE49-F238E27FC236}">
                <a16:creationId xmlns:a16="http://schemas.microsoft.com/office/drawing/2014/main" id="{A59EA3FF-D25D-CA4D-B879-905EAB16D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481" y="1643891"/>
            <a:ext cx="636752" cy="6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65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16C34-5C21-CE48-AEAE-88FEF85EBE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0134" y="1008876"/>
            <a:ext cx="10468792" cy="5492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500" b="1"/>
              <a:t>Gesamtsteuerbelastung im Vergleich</a:t>
            </a:r>
            <a:br>
              <a:rPr lang="de-DE" sz="2500" b="1"/>
            </a:br>
            <a:r>
              <a:rPr lang="de-DE" sz="1900" b="1"/>
              <a:t>Annahme Hebesatz von 400% (3,5% x 400 % = 14%)</a:t>
            </a:r>
          </a:p>
        </p:txBody>
      </p:sp>
      <p:pic>
        <p:nvPicPr>
          <p:cNvPr id="7" name="Grafik 6" descr="Mann">
            <a:extLst>
              <a:ext uri="{FF2B5EF4-FFF2-40B4-BE49-F238E27FC236}">
                <a16:creationId xmlns:a16="http://schemas.microsoft.com/office/drawing/2014/main" id="{3D76AFA7-C7ED-E543-AF5C-6F374B415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1214" y="5709112"/>
            <a:ext cx="914400" cy="9144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A3BDFCB-68A3-A340-80D2-1898FDD2D063}"/>
              </a:ext>
            </a:extLst>
          </p:cNvPr>
          <p:cNvSpPr/>
          <p:nvPr/>
        </p:nvSpPr>
        <p:spPr>
          <a:xfrm>
            <a:off x="593109" y="2048327"/>
            <a:ext cx="1283226" cy="733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Kapital-gesellschaft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E29C03A-90FD-424E-A1C0-03204A9C8511}"/>
              </a:ext>
            </a:extLst>
          </p:cNvPr>
          <p:cNvCxnSpPr>
            <a:cxnSpLocks/>
          </p:cNvCxnSpPr>
          <p:nvPr/>
        </p:nvCxnSpPr>
        <p:spPr>
          <a:xfrm flipV="1">
            <a:off x="1258414" y="2966380"/>
            <a:ext cx="0" cy="257011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7333F9D-DEB4-AD42-A5E1-83CF654F1C91}"/>
              </a:ext>
            </a:extLst>
          </p:cNvPr>
          <p:cNvSpPr txBox="1"/>
          <p:nvPr/>
        </p:nvSpPr>
        <p:spPr>
          <a:xfrm>
            <a:off x="1892729" y="1925563"/>
            <a:ext cx="30182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/>
              <a:t>		100,00 €</a:t>
            </a:r>
          </a:p>
          <a:p>
            <a:pPr algn="r"/>
            <a:r>
              <a:rPr lang="de-DE" sz="1400"/>
              <a:t>	- 15,00 €</a:t>
            </a:r>
          </a:p>
          <a:p>
            <a:pPr algn="r"/>
            <a:r>
              <a:rPr lang="de-DE" sz="1400"/>
              <a:t>	   - 0,80 €</a:t>
            </a:r>
          </a:p>
          <a:p>
            <a:pPr algn="r"/>
            <a:r>
              <a:rPr lang="de-DE" sz="1400"/>
              <a:t>	- 14,00 €</a:t>
            </a:r>
          </a:p>
          <a:p>
            <a:pPr algn="r"/>
            <a:r>
              <a:rPr lang="de-DE" sz="1400"/>
              <a:t>	 70,20 €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951A54F7-70C5-9E44-A4AA-FEF0EA24D09F}"/>
              </a:ext>
            </a:extLst>
          </p:cNvPr>
          <p:cNvCxnSpPr/>
          <p:nvPr/>
        </p:nvCxnSpPr>
        <p:spPr>
          <a:xfrm>
            <a:off x="4219381" y="6338249"/>
            <a:ext cx="8599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9A94D88C-64FF-DA42-B03C-58B3AD1D6E63}"/>
              </a:ext>
            </a:extLst>
          </p:cNvPr>
          <p:cNvSpPr txBox="1"/>
          <p:nvPr/>
        </p:nvSpPr>
        <p:spPr>
          <a:xfrm>
            <a:off x="2124279" y="4153360"/>
            <a:ext cx="27867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/>
              <a:t>	   70,20 €</a:t>
            </a:r>
          </a:p>
          <a:p>
            <a:pPr algn="r"/>
            <a:r>
              <a:rPr lang="de-DE" sz="1400"/>
              <a:t>	  - 17,50 €</a:t>
            </a:r>
          </a:p>
          <a:p>
            <a:pPr algn="r"/>
            <a:r>
              <a:rPr lang="de-DE" sz="1400"/>
              <a:t>	   	    - 1,00 €</a:t>
            </a:r>
          </a:p>
          <a:p>
            <a:pPr algn="r"/>
            <a:r>
              <a:rPr lang="de-DE" sz="1400"/>
              <a:t>		   51,70 €</a:t>
            </a:r>
          </a:p>
          <a:p>
            <a:r>
              <a:rPr lang="de-DE" sz="1400"/>
              <a:t>		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18DCB067-110C-DB49-AE88-6A7D63089822}"/>
              </a:ext>
            </a:extLst>
          </p:cNvPr>
          <p:cNvCxnSpPr>
            <a:cxnSpLocks/>
          </p:cNvCxnSpPr>
          <p:nvPr/>
        </p:nvCxnSpPr>
        <p:spPr>
          <a:xfrm>
            <a:off x="4137911" y="2833289"/>
            <a:ext cx="773109" cy="117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F918B1F-7038-3142-AE1D-86BFA36C465B}"/>
              </a:ext>
            </a:extLst>
          </p:cNvPr>
          <p:cNvCxnSpPr>
            <a:cxnSpLocks/>
          </p:cNvCxnSpPr>
          <p:nvPr/>
        </p:nvCxnSpPr>
        <p:spPr>
          <a:xfrm>
            <a:off x="4219381" y="4814672"/>
            <a:ext cx="7785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971010-DCF7-CD4D-9408-99A0E3A4C870}"/>
              </a:ext>
            </a:extLst>
          </p:cNvPr>
          <p:cNvSpPr txBox="1"/>
          <p:nvPr/>
        </p:nvSpPr>
        <p:spPr>
          <a:xfrm>
            <a:off x="2142762" y="5444320"/>
            <a:ext cx="2786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/>
              <a:t>		    70,20 €</a:t>
            </a:r>
          </a:p>
          <a:p>
            <a:pPr algn="r"/>
            <a:r>
              <a:rPr lang="de-DE" sz="1400" dirty="0"/>
              <a:t>	    42,10 €</a:t>
            </a:r>
          </a:p>
          <a:p>
            <a:pPr algn="r"/>
            <a:r>
              <a:rPr lang="de-DE" sz="1400" dirty="0"/>
              <a:t>	   	   - 17,70 €</a:t>
            </a:r>
          </a:p>
          <a:p>
            <a:pPr algn="r"/>
            <a:r>
              <a:rPr lang="de-DE" sz="1400" dirty="0"/>
              <a:t>		     - 1,00 €</a:t>
            </a:r>
          </a:p>
          <a:p>
            <a:pPr algn="r"/>
            <a:r>
              <a:rPr lang="de-DE" sz="1400" dirty="0"/>
              <a:t>		    51,50 €</a:t>
            </a:r>
          </a:p>
          <a:p>
            <a:r>
              <a:rPr lang="de-DE" sz="1400" dirty="0"/>
              <a:t>		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64DB9B5-3162-B447-91D6-AC38C7702579}"/>
              </a:ext>
            </a:extLst>
          </p:cNvPr>
          <p:cNvSpPr txBox="1"/>
          <p:nvPr/>
        </p:nvSpPr>
        <p:spPr>
          <a:xfrm>
            <a:off x="2411271" y="5074988"/>
            <a:ext cx="101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oder</a:t>
            </a:r>
          </a:p>
        </p:txBody>
      </p:sp>
      <p:sp>
        <p:nvSpPr>
          <p:cNvPr id="32" name="Eckige Klammer rechts 31">
            <a:extLst>
              <a:ext uri="{FF2B5EF4-FFF2-40B4-BE49-F238E27FC236}">
                <a16:creationId xmlns:a16="http://schemas.microsoft.com/office/drawing/2014/main" id="{7F1AB244-769F-A648-9D14-314C2E9EA4FF}"/>
              </a:ext>
            </a:extLst>
          </p:cNvPr>
          <p:cNvSpPr/>
          <p:nvPr/>
        </p:nvSpPr>
        <p:spPr>
          <a:xfrm>
            <a:off x="5049425" y="2966380"/>
            <a:ext cx="261481" cy="2619518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ckige Klammer rechts 32">
            <a:extLst>
              <a:ext uri="{FF2B5EF4-FFF2-40B4-BE49-F238E27FC236}">
                <a16:creationId xmlns:a16="http://schemas.microsoft.com/office/drawing/2014/main" id="{4C47BB52-B807-4444-B10B-489F2D9F14C7}"/>
              </a:ext>
            </a:extLst>
          </p:cNvPr>
          <p:cNvSpPr/>
          <p:nvPr/>
        </p:nvSpPr>
        <p:spPr>
          <a:xfrm>
            <a:off x="5058155" y="4262472"/>
            <a:ext cx="256582" cy="1334460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AA7C7DD-BBF5-A544-B9C3-79979E447A32}"/>
              </a:ext>
            </a:extLst>
          </p:cNvPr>
          <p:cNvCxnSpPr>
            <a:cxnSpLocks/>
          </p:cNvCxnSpPr>
          <p:nvPr/>
        </p:nvCxnSpPr>
        <p:spPr>
          <a:xfrm>
            <a:off x="5786343" y="1568386"/>
            <a:ext cx="0" cy="5055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 descr="Mann">
            <a:extLst>
              <a:ext uri="{FF2B5EF4-FFF2-40B4-BE49-F238E27FC236}">
                <a16:creationId xmlns:a16="http://schemas.microsoft.com/office/drawing/2014/main" id="{5170F129-CFA8-6C40-AD3B-F7B6F617E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2053" y="5793320"/>
            <a:ext cx="914400" cy="914400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0FD44CF7-B82E-9842-A995-73030F78E107}"/>
              </a:ext>
            </a:extLst>
          </p:cNvPr>
          <p:cNvSpPr/>
          <p:nvPr/>
        </p:nvSpPr>
        <p:spPr>
          <a:xfrm>
            <a:off x="5921667" y="1880260"/>
            <a:ext cx="1547066" cy="10698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Personen-gesellschaft/ Einzel-unternehmen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68F74B30-EC39-E845-A880-4647C3546BB2}"/>
              </a:ext>
            </a:extLst>
          </p:cNvPr>
          <p:cNvCxnSpPr>
            <a:cxnSpLocks/>
          </p:cNvCxnSpPr>
          <p:nvPr/>
        </p:nvCxnSpPr>
        <p:spPr>
          <a:xfrm flipV="1">
            <a:off x="6711895" y="3050042"/>
            <a:ext cx="0" cy="26231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2092DA9C-FC2D-0F4C-AEC8-64EE7C2B7364}"/>
              </a:ext>
            </a:extLst>
          </p:cNvPr>
          <p:cNvSpPr txBox="1"/>
          <p:nvPr/>
        </p:nvSpPr>
        <p:spPr>
          <a:xfrm>
            <a:off x="8116616" y="2048327"/>
            <a:ext cx="2786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/>
              <a:t>		100,00 €</a:t>
            </a:r>
          </a:p>
          <a:p>
            <a:pPr algn="r"/>
            <a:r>
              <a:rPr lang="de-DE" sz="1400"/>
              <a:t>	- 14,00 €</a:t>
            </a:r>
          </a:p>
          <a:p>
            <a:pPr algn="r"/>
            <a:r>
              <a:rPr lang="de-DE" sz="1400"/>
              <a:t>	 86,00 €</a:t>
            </a:r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CF476B45-9EED-6F41-8F01-75962E4B77BC}"/>
              </a:ext>
            </a:extLst>
          </p:cNvPr>
          <p:cNvCxnSpPr/>
          <p:nvPr/>
        </p:nvCxnSpPr>
        <p:spPr>
          <a:xfrm>
            <a:off x="9939973" y="6250520"/>
            <a:ext cx="8599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B58C89E4-EF89-3D43-9DC4-50F4B60D35C1}"/>
              </a:ext>
            </a:extLst>
          </p:cNvPr>
          <p:cNvSpPr txBox="1"/>
          <p:nvPr/>
        </p:nvSpPr>
        <p:spPr>
          <a:xfrm>
            <a:off x="8068425" y="5147661"/>
            <a:ext cx="283009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/>
              <a:t>		 100,00 €</a:t>
            </a:r>
          </a:p>
          <a:p>
            <a:pPr algn="r"/>
            <a:r>
              <a:rPr lang="de-DE" sz="1400"/>
              <a:t>	 - 42,00 €</a:t>
            </a:r>
          </a:p>
          <a:p>
            <a:pPr algn="r"/>
            <a:r>
              <a:rPr lang="de-DE" sz="1400"/>
              <a:t>	+ 13,30 € </a:t>
            </a:r>
          </a:p>
          <a:p>
            <a:pPr algn="r"/>
            <a:r>
              <a:rPr lang="de-DE" sz="1400"/>
              <a:t>		 - 1,60 €</a:t>
            </a:r>
          </a:p>
          <a:p>
            <a:pPr algn="r"/>
            <a:r>
              <a:rPr lang="de-DE" sz="1400"/>
              <a:t>		- 14,00 €</a:t>
            </a:r>
          </a:p>
          <a:p>
            <a:pPr algn="r"/>
            <a:r>
              <a:rPr lang="de-DE" sz="1400"/>
              <a:t>		 55,70 €</a:t>
            </a:r>
          </a:p>
          <a:p>
            <a:r>
              <a:rPr lang="de-DE" sz="1400"/>
              <a:t>		</a:t>
            </a:r>
          </a:p>
        </p:txBody>
      </p:sp>
      <p:cxnSp>
        <p:nvCxnSpPr>
          <p:cNvPr id="44" name="Gerade Verbindung 43">
            <a:extLst>
              <a:ext uri="{FF2B5EF4-FFF2-40B4-BE49-F238E27FC236}">
                <a16:creationId xmlns:a16="http://schemas.microsoft.com/office/drawing/2014/main" id="{B270EE5A-A42B-DA4C-8544-690A1688230E}"/>
              </a:ext>
            </a:extLst>
          </p:cNvPr>
          <p:cNvCxnSpPr/>
          <p:nvPr/>
        </p:nvCxnSpPr>
        <p:spPr>
          <a:xfrm>
            <a:off x="9939973" y="2510338"/>
            <a:ext cx="8599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ckige Klammer rechts 44">
            <a:extLst>
              <a:ext uri="{FF2B5EF4-FFF2-40B4-BE49-F238E27FC236}">
                <a16:creationId xmlns:a16="http://schemas.microsoft.com/office/drawing/2014/main" id="{8669EE6F-E745-0E4B-B8FE-286987ABECD7}"/>
              </a:ext>
            </a:extLst>
          </p:cNvPr>
          <p:cNvSpPr/>
          <p:nvPr/>
        </p:nvSpPr>
        <p:spPr>
          <a:xfrm>
            <a:off x="11005757" y="2141847"/>
            <a:ext cx="197778" cy="3181064"/>
          </a:xfrm>
          <a:prstGeom prst="rightBracke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32D95-30C7-5148-A9C9-7E147B24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E02FDED-6AF5-144E-A0B9-0FB850404F0E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1.4 Rechtsformvergleich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7706AE-6979-B94A-9976-B7C2121126D8}"/>
              </a:ext>
            </a:extLst>
          </p:cNvPr>
          <p:cNvSpPr txBox="1"/>
          <p:nvPr/>
        </p:nvSpPr>
        <p:spPr>
          <a:xfrm>
            <a:off x="2403317" y="1926557"/>
            <a:ext cx="12420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Gewinn</a:t>
            </a:r>
          </a:p>
          <a:p>
            <a:r>
              <a:rPr lang="de-DE" sz="1400" err="1"/>
              <a:t>KSt</a:t>
            </a:r>
            <a:r>
              <a:rPr lang="de-DE" sz="1400"/>
              <a:t> (15%)</a:t>
            </a:r>
          </a:p>
          <a:p>
            <a:r>
              <a:rPr lang="de-DE" sz="1400" err="1"/>
              <a:t>SolZ</a:t>
            </a:r>
            <a:r>
              <a:rPr lang="de-DE" sz="1400"/>
              <a:t> (5,5%)	  </a:t>
            </a:r>
          </a:p>
          <a:p>
            <a:r>
              <a:rPr lang="de-DE" sz="1400"/>
              <a:t>GewSt (14%) </a:t>
            </a:r>
          </a:p>
          <a:p>
            <a:r>
              <a:rPr lang="de-DE" sz="1400"/>
              <a:t>Nettogewinn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9926FF-7446-0F49-87A0-380F1285A90D}"/>
              </a:ext>
            </a:extLst>
          </p:cNvPr>
          <p:cNvSpPr txBox="1"/>
          <p:nvPr/>
        </p:nvSpPr>
        <p:spPr>
          <a:xfrm>
            <a:off x="2403318" y="4135696"/>
            <a:ext cx="2127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Dividende		</a:t>
            </a:r>
          </a:p>
          <a:p>
            <a:r>
              <a:rPr lang="de-DE" sz="1400" err="1"/>
              <a:t>KapESt</a:t>
            </a:r>
            <a:r>
              <a:rPr lang="de-DE" sz="1400"/>
              <a:t> (25%)	  </a:t>
            </a:r>
          </a:p>
          <a:p>
            <a:r>
              <a:rPr lang="de-DE" sz="1400" err="1"/>
              <a:t>SolZ</a:t>
            </a:r>
            <a:r>
              <a:rPr lang="de-DE" sz="1400"/>
              <a:t> (5,5%)	   	    </a:t>
            </a:r>
          </a:p>
          <a:p>
            <a:r>
              <a:rPr lang="de-DE" sz="1400"/>
              <a:t>Netto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F42D5B-1787-5E47-8E94-5FE8DBB1B117}"/>
              </a:ext>
            </a:extLst>
          </p:cNvPr>
          <p:cNvSpPr txBox="1"/>
          <p:nvPr/>
        </p:nvSpPr>
        <p:spPr>
          <a:xfrm>
            <a:off x="2411271" y="5444320"/>
            <a:ext cx="20974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Dividende		</a:t>
            </a:r>
          </a:p>
          <a:p>
            <a:r>
              <a:rPr lang="de-DE" sz="1400"/>
              <a:t>davon 60%		</a:t>
            </a:r>
          </a:p>
          <a:p>
            <a:r>
              <a:rPr lang="de-DE" sz="1400"/>
              <a:t>ESt (42%)</a:t>
            </a:r>
          </a:p>
          <a:p>
            <a:r>
              <a:rPr lang="de-DE" sz="1400" err="1"/>
              <a:t>SolZ</a:t>
            </a:r>
            <a:r>
              <a:rPr lang="de-DE" sz="1400"/>
              <a:t> (5,5%)</a:t>
            </a:r>
          </a:p>
          <a:p>
            <a:r>
              <a:rPr lang="de-DE" sz="1400"/>
              <a:t>Netto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CCB9362-EA50-5D49-AC3B-54B660F2BE6A}"/>
              </a:ext>
            </a:extLst>
          </p:cNvPr>
          <p:cNvSpPr txBox="1"/>
          <p:nvPr/>
        </p:nvSpPr>
        <p:spPr>
          <a:xfrm>
            <a:off x="8159267" y="2045861"/>
            <a:ext cx="2140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Gewinn		</a:t>
            </a:r>
          </a:p>
          <a:p>
            <a:r>
              <a:rPr lang="de-DE" sz="1400"/>
              <a:t>GewSt (14%) 	</a:t>
            </a:r>
          </a:p>
          <a:p>
            <a:r>
              <a:rPr lang="de-DE" sz="1400"/>
              <a:t>Nettogewinn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926527C-0F04-0F40-A2F1-59EE34C78A3F}"/>
              </a:ext>
            </a:extLst>
          </p:cNvPr>
          <p:cNvSpPr txBox="1"/>
          <p:nvPr/>
        </p:nvSpPr>
        <p:spPr>
          <a:xfrm>
            <a:off x="8218275" y="5109053"/>
            <a:ext cx="2830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/>
              <a:t>Gewinn		</a:t>
            </a:r>
          </a:p>
          <a:p>
            <a:r>
              <a:rPr lang="de-DE" sz="1400"/>
              <a:t>ESt (42%)		  </a:t>
            </a:r>
          </a:p>
          <a:p>
            <a:r>
              <a:rPr lang="de-DE" sz="1400"/>
              <a:t>Anrechnung GewSt*	     </a:t>
            </a:r>
          </a:p>
          <a:p>
            <a:r>
              <a:rPr lang="de-DE" sz="1400" err="1"/>
              <a:t>SolZ</a:t>
            </a:r>
            <a:r>
              <a:rPr lang="de-DE" sz="1400"/>
              <a:t>		</a:t>
            </a:r>
          </a:p>
          <a:p>
            <a:r>
              <a:rPr lang="de-DE" sz="1400"/>
              <a:t>GewSt		</a:t>
            </a:r>
          </a:p>
          <a:p>
            <a:r>
              <a:rPr lang="de-DE" sz="1400"/>
              <a:t>Netto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4B5854A-F465-BB45-92EC-576E1DE9D4D3}"/>
              </a:ext>
            </a:extLst>
          </p:cNvPr>
          <p:cNvSpPr txBox="1"/>
          <p:nvPr/>
        </p:nvSpPr>
        <p:spPr>
          <a:xfrm>
            <a:off x="8263105" y="6642945"/>
            <a:ext cx="2886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*Ermäßigung </a:t>
            </a:r>
            <a:r>
              <a:rPr lang="de-DE" sz="1000" b="1" dirty="0"/>
              <a:t>380% vor Corona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54934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EBAFB-7968-2C44-A593-38DC0C50A2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1578" y="1590540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/>
              <a:t>Vermögensverwaltende GmbH für Immobilien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F91F3E-6777-CD4E-B321-8E9B98C40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78" y="2393466"/>
            <a:ext cx="10515600" cy="2873994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Grundidee: </a:t>
            </a:r>
          </a:p>
          <a:p>
            <a:r>
              <a:rPr lang="de-DE" sz="2000"/>
              <a:t>Erträge aus Vermietung werden innerhalb der GmbH nur mit 15% Körperschaftsteuer besteuert, anstatt des ggf. höheren persönlichen Steuersatzes des Gesellschafters</a:t>
            </a:r>
          </a:p>
          <a:p>
            <a:r>
              <a:rPr lang="de-DE" sz="2000"/>
              <a:t>Es wird beabsichtigt die Gewinne innerhalb der GmbH zu thesaurieren</a:t>
            </a:r>
          </a:p>
          <a:p>
            <a:r>
              <a:rPr lang="de-DE" sz="2000"/>
              <a:t>Durch die erweiterte Grundstückskürzung ergibt sich keine Gewebesteuerbelastung</a:t>
            </a:r>
          </a:p>
          <a:p>
            <a:r>
              <a:rPr lang="de-DE" sz="2000"/>
              <a:t>Niedrige lfd. Besteuerung wird als wertvoller eingestuft als die Möglichkeit der steuerfreien Veräußerung</a:t>
            </a:r>
          </a:p>
          <a:p>
            <a:pPr marL="0" indent="0">
              <a:buNone/>
            </a:pPr>
            <a:endParaRPr lang="de-DE"/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07D093-0C0C-754E-BC11-2E20425A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8A09107-6B52-7B40-BCB2-2DA8AA64170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956236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F0BD9-F258-2C4E-B5B5-B265932ABE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6785" y="1382853"/>
            <a:ext cx="10515600" cy="625245"/>
          </a:xfrm>
          <a:prstGeom prst="rect">
            <a:avLst/>
          </a:prstGeom>
        </p:spPr>
        <p:txBody>
          <a:bodyPr/>
          <a:lstStyle/>
          <a:p>
            <a:r>
              <a:rPr lang="de-DE" sz="2500" b="1"/>
              <a:t>Abwägung- lohnt sich die Immobilien GmbH steuerlich?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ED2D0ED-139C-D342-A73E-69DDDBE54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001270"/>
              </p:ext>
            </p:extLst>
          </p:nvPr>
        </p:nvGraphicFramePr>
        <p:xfrm>
          <a:off x="596785" y="2256473"/>
          <a:ext cx="10515600" cy="38358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568886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62126925"/>
                    </a:ext>
                  </a:extLst>
                </a:gridCol>
              </a:tblGrid>
              <a:tr h="547098">
                <a:tc>
                  <a:txBody>
                    <a:bodyPr/>
                    <a:lstStyle/>
                    <a:p>
                      <a:r>
                        <a:rPr lang="de-DE"/>
                        <a:t>Vorteile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Nachteile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29289"/>
                  </a:ext>
                </a:extLst>
              </a:tr>
              <a:tr h="547098">
                <a:tc>
                  <a:txBody>
                    <a:bodyPr/>
                    <a:lstStyle/>
                    <a:p>
                      <a:r>
                        <a:rPr lang="de-DE"/>
                        <a:t>Nur 15% Körperschaftsteuer, 5,5% Solidaritätszuschlag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Gewinne sind in der GmbH „gefangen“, </a:t>
                      </a:r>
                    </a:p>
                    <a:p>
                      <a:r>
                        <a:rPr lang="de-DE"/>
                        <a:t>ansonsten „Nachbesteuerung“ bei Ausschüttung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293574"/>
                  </a:ext>
                </a:extLst>
              </a:tr>
              <a:tr h="547098">
                <a:tc>
                  <a:txBody>
                    <a:bodyPr/>
                    <a:lstStyle/>
                    <a:p>
                      <a:r>
                        <a:rPr lang="de-DE"/>
                        <a:t>Möglichkeit zum „</a:t>
                      </a:r>
                      <a:r>
                        <a:rPr lang="de-DE" err="1"/>
                        <a:t>step-up</a:t>
                      </a:r>
                      <a:r>
                        <a:rPr lang="de-DE"/>
                        <a:t>“ beim Weg in die GmbH</a:t>
                      </a:r>
                    </a:p>
                    <a:p>
                      <a:r>
                        <a:rPr lang="de-DE"/>
                        <a:t>Allerdings Auswirkung der AfA auch nur mit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Volle Steuerverstrickung der Immobilie, </a:t>
                      </a:r>
                    </a:p>
                    <a:p>
                      <a:r>
                        <a:rPr lang="de-DE"/>
                        <a:t>steuerfreie Veräußerung auch nach Ende der Spekulationsfrist nicht mehr möglich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89183"/>
                  </a:ext>
                </a:extLst>
              </a:tr>
              <a:tr h="547098">
                <a:tc>
                  <a:txBody>
                    <a:bodyPr/>
                    <a:lstStyle/>
                    <a:p>
                      <a:r>
                        <a:rPr lang="de-DE"/>
                        <a:t>Ggf. 3% Abschreibung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Kein 13d ErbStG (somit bei Vererbung/Schenkung in vollem Umfang steuerpflichtig)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843581"/>
                  </a:ext>
                </a:extLst>
              </a:tr>
              <a:tr h="54709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Hoher Verwaltungsaufwand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65894"/>
                  </a:ext>
                </a:extLst>
              </a:tr>
              <a:tr h="547098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„Weg zurück“ schwierig und teuer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05424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BD038B-F3C6-9041-9941-39245E11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27F6EC5-381B-4C4D-954C-7588DA824D9C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8204188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11AD9-C24B-FE4C-9E66-D3A869372F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82458"/>
            <a:ext cx="10515600" cy="5232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500" b="1" dirty="0"/>
              <a:t>Ende bei der natürlichen Person - Neustart in der GmbH </a:t>
            </a:r>
            <a:br>
              <a:rPr lang="de-DE" sz="2500" b="1" dirty="0"/>
            </a:br>
            <a:br>
              <a:rPr lang="de-DE" sz="2500" b="1" dirty="0"/>
            </a:br>
            <a:r>
              <a:rPr lang="de-DE" sz="2500" b="1" dirty="0"/>
              <a:t>Folgen: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61EF3-2526-974C-B8CC-5E0EF0F7A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554"/>
            <a:ext cx="10515600" cy="4722689"/>
          </a:xfrm>
        </p:spPr>
        <p:txBody>
          <a:bodyPr/>
          <a:lstStyle/>
          <a:p>
            <a:r>
              <a:rPr lang="de-DE" sz="2000" dirty="0"/>
              <a:t>Verteilungszeitraum für größere Instandhaltungen nach § 81b EStDV endet</a:t>
            </a:r>
          </a:p>
          <a:p>
            <a:r>
              <a:rPr lang="de-DE" sz="2000" dirty="0"/>
              <a:t>Neubetrachtung der anschaffungsnahen Aufwendungen § 6 Abs. 1 Nr. 1a EStG</a:t>
            </a:r>
          </a:p>
          <a:p>
            <a:r>
              <a:rPr lang="de-DE" sz="2000" dirty="0"/>
              <a:t>Gebäude sind in der GmbH Betriebsvermögen, ggf. AfA mit 3%</a:t>
            </a:r>
          </a:p>
          <a:p>
            <a:r>
              <a:rPr lang="de-DE" sz="2000" dirty="0"/>
              <a:t>Ggf. neues AfA Volumen</a:t>
            </a:r>
          </a:p>
          <a:p>
            <a:r>
              <a:rPr lang="de-DE" sz="2000" dirty="0"/>
              <a:t>Auslösung Grunderwerbsteuer </a:t>
            </a:r>
          </a:p>
          <a:p>
            <a:r>
              <a:rPr lang="de-DE" sz="2000" dirty="0"/>
              <a:t>Gestaltung über den Umweg GmbH &amp; Co. KG (10-Jahreszeitraum) aufgrund der Grunderwerbsteuer oder alt. über den Weg der verdeckten Einlage (Kaufpreis nicht nur symbolischer Wert)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28FDC1-BE07-B445-8B36-111173E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56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D1E2B7-EA0A-5949-9C87-C4170AAFE1B1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081906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77F7B-824D-4C47-8B14-172C79006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2290" y="143329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z="2500" b="1"/>
              <a:t>Erweiterte Grundstückskürzung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55711-E994-1248-9D28-4F3700D0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90" y="2865833"/>
            <a:ext cx="805595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Begünstigt ist nach § 9 Nr. 1 S. 2 GewStG nur die „Verwaltung und Nutzung“ eigenen Grundbesitzes</a:t>
            </a:r>
          </a:p>
          <a:p>
            <a:endParaRPr lang="de-DE" sz="2000"/>
          </a:p>
          <a:p>
            <a:pPr lvl="1"/>
            <a:r>
              <a:rPr lang="de-DE" sz="2000"/>
              <a:t>Nicht bei Betriebsaufspaltung</a:t>
            </a:r>
          </a:p>
          <a:p>
            <a:pPr lvl="1"/>
            <a:r>
              <a:rPr lang="de-DE" sz="2000"/>
              <a:t>Keine Photovoltaik</a:t>
            </a:r>
          </a:p>
          <a:p>
            <a:pPr lvl="1"/>
            <a:r>
              <a:rPr lang="de-DE" sz="2000"/>
              <a:t>Keine Mitvermietung von Betriebsvorrichtungen </a:t>
            </a:r>
          </a:p>
          <a:p>
            <a:pPr lvl="2"/>
            <a:r>
              <a:rPr lang="de-DE" sz="1600"/>
              <a:t>(ausnahmsweise unschädlich, wenn das Grundstück ohne die Betriebsvorrichtung nicht sinnvoll genutzt werden kann)</a:t>
            </a:r>
          </a:p>
          <a:p>
            <a:pPr lvl="1"/>
            <a:endParaRPr lang="de-DE" sz="2000"/>
          </a:p>
          <a:p>
            <a:pPr marL="457200" lvl="1" indent="0">
              <a:buNone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67A127-1AED-DF44-AD39-63FE36F6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91020B-3AE0-0E4F-9958-982A014A63A4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4285329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BC0ED-DE2D-A24D-BFDC-9FDACF346F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0574" y="1407541"/>
            <a:ext cx="10515600" cy="132556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/>
              <a:t>Vermögensverwaltende GmbH &amp; Co. KG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19DF7-EF1C-0249-B6F3-1CC352325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104"/>
            <a:ext cx="10515600" cy="2250874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Grundidee:</a:t>
            </a:r>
          </a:p>
          <a:p>
            <a:r>
              <a:rPr lang="de-DE" sz="2000"/>
              <a:t>Freibeträge der Erbschaftsteuer gezielt alle 10 Jahre ausnutzen (Steuerplanmodell)</a:t>
            </a:r>
          </a:p>
          <a:p>
            <a:r>
              <a:rPr lang="de-DE" sz="2000"/>
              <a:t>Betriebsvermögen vermeiden, Sicherstellung von Steuerfreiheit von Immobilienübertragung außerhalb der Zehn-Jahres-Frist (§ 23 EStG)</a:t>
            </a:r>
          </a:p>
          <a:p>
            <a:r>
              <a:rPr lang="de-DE" sz="2000"/>
              <a:t>Vermeidung Grunderwerbsteuer bei Übertragungen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A76015-92A8-6842-809F-B1DDA87F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58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A0C9B48-C3FD-A047-948F-7CAB2EDA79A3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208127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EA9185-F393-8A4C-A5E9-9FCF5163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59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359D24-4D50-B448-85ED-18201123B493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AF505DE-DAE6-3E49-93A9-337DA6D31286}"/>
              </a:ext>
            </a:extLst>
          </p:cNvPr>
          <p:cNvSpPr txBox="1">
            <a:spLocks/>
          </p:cNvSpPr>
          <p:nvPr/>
        </p:nvSpPr>
        <p:spPr>
          <a:xfrm>
            <a:off x="790574" y="14075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/>
              <a:t>Vermögensverwaltende GmbH &amp; Co. KG</a:t>
            </a:r>
          </a:p>
        </p:txBody>
      </p:sp>
      <p:graphicFrame>
        <p:nvGraphicFramePr>
          <p:cNvPr id="4" name="Tabelle 7">
            <a:extLst>
              <a:ext uri="{FF2B5EF4-FFF2-40B4-BE49-F238E27FC236}">
                <a16:creationId xmlns:a16="http://schemas.microsoft.com/office/drawing/2014/main" id="{0B3BE383-AF69-1D42-9212-54945218A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617933"/>
              </p:ext>
            </p:extLst>
          </p:nvPr>
        </p:nvGraphicFramePr>
        <p:xfrm>
          <a:off x="885826" y="2375624"/>
          <a:ext cx="9983944" cy="3074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1972">
                  <a:extLst>
                    <a:ext uri="{9D8B030D-6E8A-4147-A177-3AD203B41FA5}">
                      <a16:colId xmlns:a16="http://schemas.microsoft.com/office/drawing/2014/main" val="2552239494"/>
                    </a:ext>
                  </a:extLst>
                </a:gridCol>
                <a:gridCol w="4991972">
                  <a:extLst>
                    <a:ext uri="{9D8B030D-6E8A-4147-A177-3AD203B41FA5}">
                      <a16:colId xmlns:a16="http://schemas.microsoft.com/office/drawing/2014/main" val="1997449735"/>
                    </a:ext>
                  </a:extLst>
                </a:gridCol>
              </a:tblGrid>
              <a:tr h="509435">
                <a:tc>
                  <a:txBody>
                    <a:bodyPr/>
                    <a:lstStyle/>
                    <a:p>
                      <a:r>
                        <a:rPr lang="de-DE"/>
                        <a:t>Vorteile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Nachteile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71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Leichte Übertragung möglich (Änderung Beteiligungsquote)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Hoher Beratungs- und Verwaltungsaufwand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004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Keine „Zerstückelung“ des Vermögens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Änderungen Gesellschaftsvertrag bedürfen einer Mehrheit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34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Vermögen kann übertragen werden „Schenker“ bleibt als Komplementär jedoch der Verfügungsberechtigte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Steuerlich sehr anspruchsvoll (</a:t>
                      </a:r>
                      <a:r>
                        <a:rPr lang="de-DE" err="1"/>
                        <a:t>gewerbl</a:t>
                      </a:r>
                      <a:r>
                        <a:rPr lang="de-DE"/>
                        <a:t>. Prägung, </a:t>
                      </a:r>
                      <a:r>
                        <a:rPr lang="de-DE" err="1"/>
                        <a:t>gewerbl</a:t>
                      </a:r>
                      <a:r>
                        <a:rPr lang="de-DE"/>
                        <a:t>. Grundstückshandel, mitunternehmerische Betriebsaufspaltung, Grunderwerbsteuer,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30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Planbares Ausnutzen der Zehn-Jahres-Freibeträge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058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92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FAB54-F8AC-B843-84A8-0AB58F8C1F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811" y="899007"/>
            <a:ext cx="10515600" cy="5232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500" b="1" dirty="0"/>
              <a:t>Einkommensteuertarif</a:t>
            </a:r>
            <a:r>
              <a:rPr lang="de-DE" sz="2500" dirty="0"/>
              <a:t> </a:t>
            </a:r>
            <a:r>
              <a:rPr lang="de-DE" sz="2500" b="1" dirty="0"/>
              <a:t>(Grundtarif gemäß § 32a Abs. 1 EStG), </a:t>
            </a:r>
            <a:br>
              <a:rPr lang="de-DE" sz="2500" b="1" dirty="0"/>
            </a:br>
            <a:r>
              <a:rPr lang="de-DE" sz="2500" b="1" dirty="0"/>
              <a:t>Stand 2020</a:t>
            </a:r>
          </a:p>
        </p:txBody>
      </p:sp>
      <p:graphicFrame>
        <p:nvGraphicFramePr>
          <p:cNvPr id="6" name="Tabelle 33">
            <a:extLst>
              <a:ext uri="{FF2B5EF4-FFF2-40B4-BE49-F238E27FC236}">
                <a16:creationId xmlns:a16="http://schemas.microsoft.com/office/drawing/2014/main" id="{992D8D34-D258-9240-805F-E1158F238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615674"/>
              </p:ext>
            </p:extLst>
          </p:nvPr>
        </p:nvGraphicFramePr>
        <p:xfrm>
          <a:off x="633847" y="1667770"/>
          <a:ext cx="10924306" cy="43879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8378">
                  <a:extLst>
                    <a:ext uri="{9D8B030D-6E8A-4147-A177-3AD203B41FA5}">
                      <a16:colId xmlns:a16="http://schemas.microsoft.com/office/drawing/2014/main" val="479516090"/>
                    </a:ext>
                  </a:extLst>
                </a:gridCol>
                <a:gridCol w="4033781">
                  <a:extLst>
                    <a:ext uri="{9D8B030D-6E8A-4147-A177-3AD203B41FA5}">
                      <a16:colId xmlns:a16="http://schemas.microsoft.com/office/drawing/2014/main" val="1028084007"/>
                    </a:ext>
                  </a:extLst>
                </a:gridCol>
                <a:gridCol w="4262147">
                  <a:extLst>
                    <a:ext uri="{9D8B030D-6E8A-4147-A177-3AD203B41FA5}">
                      <a16:colId xmlns:a16="http://schemas.microsoft.com/office/drawing/2014/main" val="1821841622"/>
                    </a:ext>
                  </a:extLst>
                </a:gridCol>
              </a:tblGrid>
              <a:tr h="637585">
                <a:tc>
                  <a:txBody>
                    <a:bodyPr/>
                    <a:lstStyle/>
                    <a:p>
                      <a:r>
                        <a:rPr lang="de-DE"/>
                        <a:t>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Zu versteuerndes Einkommen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Tarifliche ESt 2020 (</a:t>
                      </a:r>
                      <a:r>
                        <a:rPr lang="de-DE" u="sng"/>
                        <a:t>ohne</a:t>
                      </a:r>
                      <a:r>
                        <a:rPr lang="de-DE"/>
                        <a:t> </a:t>
                      </a:r>
                      <a:r>
                        <a:rPr lang="de-DE" err="1"/>
                        <a:t>SolZ</a:t>
                      </a:r>
                      <a:r>
                        <a:rPr lang="de-DE"/>
                        <a:t>, </a:t>
                      </a:r>
                      <a:r>
                        <a:rPr lang="de-DE" err="1"/>
                        <a:t>KiSt</a:t>
                      </a:r>
                      <a:r>
                        <a:rPr lang="de-DE"/>
                        <a:t>)</a:t>
                      </a:r>
                    </a:p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970680"/>
                  </a:ext>
                </a:extLst>
              </a:tr>
              <a:tr h="637585">
                <a:tc>
                  <a:txBody>
                    <a:bodyPr/>
                    <a:lstStyle/>
                    <a:p>
                      <a:r>
                        <a:rPr lang="de-DE" err="1"/>
                        <a:t>Nullzone</a:t>
                      </a: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/>
                        <a:t>Bis zu 9.408 € (Grundfreibetrag)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/>
                        <a:t>0%</a:t>
                      </a:r>
                    </a:p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89921"/>
                  </a:ext>
                </a:extLst>
              </a:tr>
              <a:tr h="638933">
                <a:tc>
                  <a:txBody>
                    <a:bodyPr/>
                    <a:lstStyle/>
                    <a:p>
                      <a:r>
                        <a:rPr lang="de-DE"/>
                        <a:t>Progressionszone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Von 9.409 € bis 14.532 €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Linear ansteigender Grenzsteuersatz von </a:t>
                      </a:r>
                      <a:r>
                        <a:rPr lang="de-DE" b="1"/>
                        <a:t>14% </a:t>
                      </a:r>
                      <a:r>
                        <a:rPr lang="de-DE"/>
                        <a:t>auf </a:t>
                      </a:r>
                      <a:r>
                        <a:rPr lang="de-DE" b="1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952706"/>
                  </a:ext>
                </a:extLst>
              </a:tr>
              <a:tr h="638933">
                <a:tc>
                  <a:txBody>
                    <a:bodyPr/>
                    <a:lstStyle/>
                    <a:p>
                      <a:r>
                        <a:rPr lang="de-DE"/>
                        <a:t>Progressionszone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Von 14.533 € bis 57.051 €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Linear ansteigender Grenzsteuersatz von </a:t>
                      </a:r>
                      <a:r>
                        <a:rPr lang="de-DE" b="1"/>
                        <a:t>24% </a:t>
                      </a:r>
                      <a:r>
                        <a:rPr lang="de-DE"/>
                        <a:t>auf </a:t>
                      </a:r>
                      <a:r>
                        <a:rPr lang="de-DE" b="1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221907"/>
                  </a:ext>
                </a:extLst>
              </a:tr>
              <a:tr h="638933">
                <a:tc>
                  <a:txBody>
                    <a:bodyPr/>
                    <a:lstStyle/>
                    <a:p>
                      <a:r>
                        <a:rPr lang="de-DE"/>
                        <a:t>Proportionalzone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Von 57.052 € bis 270.500 €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Konstanter Spitzensatz von </a:t>
                      </a:r>
                      <a:r>
                        <a:rPr lang="de-DE" b="1"/>
                        <a:t>42%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9804"/>
                  </a:ext>
                </a:extLst>
              </a:tr>
              <a:tr h="1168568">
                <a:tc>
                  <a:txBody>
                    <a:bodyPr/>
                    <a:lstStyle/>
                    <a:p>
                      <a:r>
                        <a:rPr lang="de-DE"/>
                        <a:t>Proportionalzone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Ab 270.501 €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Konstanter Spitzensatz </a:t>
                      </a:r>
                    </a:p>
                    <a:p>
                      <a:r>
                        <a:rPr lang="de-DE"/>
                        <a:t>„Reichensteuer“ von </a:t>
                      </a:r>
                      <a:r>
                        <a:rPr lang="de-DE" b="1"/>
                        <a:t>45% </a:t>
                      </a:r>
                    </a:p>
                    <a:p>
                      <a:r>
                        <a:rPr lang="de-DE"/>
                        <a:t>(mit </a:t>
                      </a:r>
                      <a:r>
                        <a:rPr lang="de-DE" err="1"/>
                        <a:t>SolZ</a:t>
                      </a:r>
                      <a:r>
                        <a:rPr lang="de-DE"/>
                        <a:t> </a:t>
                      </a:r>
                      <a:r>
                        <a:rPr lang="de-DE" b="1"/>
                        <a:t>5,5% </a:t>
                      </a:r>
                      <a:r>
                        <a:rPr lang="de-DE"/>
                        <a:t>auf ESt und </a:t>
                      </a:r>
                      <a:r>
                        <a:rPr lang="de-DE" err="1"/>
                        <a:t>KiSt</a:t>
                      </a:r>
                      <a:r>
                        <a:rPr lang="de-DE"/>
                        <a:t> </a:t>
                      </a:r>
                      <a:r>
                        <a:rPr lang="de-DE" b="1"/>
                        <a:t>9% </a:t>
                      </a:r>
                      <a:r>
                        <a:rPr lang="de-DE"/>
                        <a:t>auf ESt = </a:t>
                      </a:r>
                      <a:r>
                        <a:rPr lang="de-DE" b="1"/>
                        <a:t>51,525%</a:t>
                      </a:r>
                      <a:r>
                        <a:rPr lang="de-DE" b="0"/>
                        <a:t>)</a:t>
                      </a:r>
                      <a:endParaRPr lang="de-DE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47027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1596AF-6AD5-3B46-BA19-00B978C1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F1D217F-9F68-FC4F-B546-8D46093588B1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0C51D8-6087-164C-8097-806D84F6FD1D}"/>
              </a:ext>
            </a:extLst>
          </p:cNvPr>
          <p:cNvSpPr txBox="1"/>
          <p:nvPr/>
        </p:nvSpPr>
        <p:spPr>
          <a:xfrm>
            <a:off x="633847" y="6061389"/>
            <a:ext cx="921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Zusammenveranlagung (Splittingtarif):</a:t>
            </a:r>
            <a:r>
              <a:rPr lang="de-DE"/>
              <a:t> Tarifliche Einkommensteuer ist der zweifache Steuerbetrag, der sich für die Hälfte des gemeinsamen zu versteuernden Einkommens ergibt </a:t>
            </a:r>
          </a:p>
        </p:txBody>
      </p:sp>
    </p:spTree>
    <p:extLst>
      <p:ext uri="{BB962C8B-B14F-4D97-AF65-F5344CB8AC3E}">
        <p14:creationId xmlns:p14="http://schemas.microsoft.com/office/powerpoint/2010/main" val="19506080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70CCF-D578-3B43-8049-CBC94F464B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66511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z="2500" b="1"/>
              <a:t>Vermögensverwaltende KG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3CCC4D-1E25-7046-9EC7-B31117E3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7900"/>
            <a:ext cx="10515600" cy="2656223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Gestaltungsidee:</a:t>
            </a:r>
          </a:p>
          <a:p>
            <a:pPr marL="0" indent="0">
              <a:buNone/>
            </a:pPr>
            <a:endParaRPr lang="de-DE" sz="2000" b="1"/>
          </a:p>
          <a:p>
            <a:r>
              <a:rPr lang="de-DE" sz="2000"/>
              <a:t>Kommanditisten: Angehörige der Nachfolgegeneration</a:t>
            </a:r>
          </a:p>
          <a:p>
            <a:r>
              <a:rPr lang="de-DE" sz="2000"/>
              <a:t>Komplementär: GmbH, deren Gesellschafter und Geschäftsführer der Übertragende wird</a:t>
            </a:r>
          </a:p>
          <a:p>
            <a:r>
              <a:rPr lang="de-DE" sz="2000"/>
              <a:t>Zusätzlich ein weiterer Geschäftsführer, der Kommanditist ist (Kommanditist muss Geschäftsführer sein für sog. </a:t>
            </a:r>
            <a:r>
              <a:rPr lang="de-DE" sz="2000" err="1"/>
              <a:t>Entprägung</a:t>
            </a:r>
            <a:r>
              <a:rPr lang="de-DE" sz="2000"/>
              <a:t>)</a:t>
            </a:r>
          </a:p>
          <a:p>
            <a:r>
              <a:rPr lang="de-DE" sz="2000"/>
              <a:t>Alle Anteile befinden sich im Privatvermögen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626054-CEA5-D445-8623-B1DEFFB8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60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8CA3DC-2819-E84D-9D78-A91E689EC932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2316286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D47CBB0-C3A9-E545-A1B8-4D0402E357D5}"/>
              </a:ext>
            </a:extLst>
          </p:cNvPr>
          <p:cNvSpPr/>
          <p:nvPr/>
        </p:nvSpPr>
        <p:spPr>
          <a:xfrm>
            <a:off x="3551880" y="2114238"/>
            <a:ext cx="4930815" cy="9259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&amp; Co. KG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89A16D-2241-0A47-8E59-51B3EC6FD7BA}"/>
              </a:ext>
            </a:extLst>
          </p:cNvPr>
          <p:cNvSpPr/>
          <p:nvPr/>
        </p:nvSpPr>
        <p:spPr>
          <a:xfrm>
            <a:off x="2494344" y="4502481"/>
            <a:ext cx="2210765" cy="671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Komplementär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506F132-3647-3041-86C0-1027AF9B94E6}"/>
              </a:ext>
            </a:extLst>
          </p:cNvPr>
          <p:cNvSpPr/>
          <p:nvPr/>
        </p:nvSpPr>
        <p:spPr>
          <a:xfrm>
            <a:off x="7253373" y="4716038"/>
            <a:ext cx="2784674" cy="544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Kommanditisten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903102-F099-F040-B7BD-DE16908AACA0}"/>
              </a:ext>
            </a:extLst>
          </p:cNvPr>
          <p:cNvSpPr/>
          <p:nvPr/>
        </p:nvSpPr>
        <p:spPr>
          <a:xfrm>
            <a:off x="221110" y="2847013"/>
            <a:ext cx="2523281" cy="586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Geschäftsführer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40998-643B-E74C-86BE-8E7B5D22217E}"/>
              </a:ext>
            </a:extLst>
          </p:cNvPr>
          <p:cNvSpPr/>
          <p:nvPr/>
        </p:nvSpPr>
        <p:spPr>
          <a:xfrm>
            <a:off x="9442634" y="2957392"/>
            <a:ext cx="2523281" cy="586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Geschäftsführer</a:t>
            </a:r>
          </a:p>
        </p:txBody>
      </p:sp>
      <p:pic>
        <p:nvPicPr>
          <p:cNvPr id="9" name="Grafik 8" descr="Mann">
            <a:extLst>
              <a:ext uri="{FF2B5EF4-FFF2-40B4-BE49-F238E27FC236}">
                <a16:creationId xmlns:a16="http://schemas.microsoft.com/office/drawing/2014/main" id="{9000D3D4-CF4A-E540-9AFE-F6F15DA2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6228" y="5441982"/>
            <a:ext cx="914400" cy="914400"/>
          </a:xfrm>
          <a:prstGeom prst="rect">
            <a:avLst/>
          </a:prstGeom>
        </p:spPr>
      </p:pic>
      <p:pic>
        <p:nvPicPr>
          <p:cNvPr id="10" name="Grafik 9" descr="Mann">
            <a:extLst>
              <a:ext uri="{FF2B5EF4-FFF2-40B4-BE49-F238E27FC236}">
                <a16:creationId xmlns:a16="http://schemas.microsoft.com/office/drawing/2014/main" id="{BD03A219-A9B6-3547-93EB-2E7748F8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8510" y="5601832"/>
            <a:ext cx="914400" cy="914400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E765D9D-E43E-2744-9D4A-B3EE202E115D}"/>
              </a:ext>
            </a:extLst>
          </p:cNvPr>
          <p:cNvCxnSpPr>
            <a:cxnSpLocks/>
          </p:cNvCxnSpPr>
          <p:nvPr/>
        </p:nvCxnSpPr>
        <p:spPr>
          <a:xfrm flipH="1">
            <a:off x="3682252" y="3475211"/>
            <a:ext cx="320716" cy="87887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15A2126-6EA2-A54E-9F23-C5E0E722A428}"/>
              </a:ext>
            </a:extLst>
          </p:cNvPr>
          <p:cNvCxnSpPr>
            <a:cxnSpLocks/>
          </p:cNvCxnSpPr>
          <p:nvPr/>
        </p:nvCxnSpPr>
        <p:spPr>
          <a:xfrm>
            <a:off x="8054052" y="3600165"/>
            <a:ext cx="165906" cy="90231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DD684A19-EC87-174E-853F-5D35B3FD08BC}"/>
              </a:ext>
            </a:extLst>
          </p:cNvPr>
          <p:cNvSpPr txBox="1"/>
          <p:nvPr/>
        </p:nvSpPr>
        <p:spPr>
          <a:xfrm>
            <a:off x="3551880" y="3066173"/>
            <a:ext cx="185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Komplementär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5212A70-B31F-0342-8A3F-C27D8898953C}"/>
              </a:ext>
            </a:extLst>
          </p:cNvPr>
          <p:cNvSpPr txBox="1"/>
          <p:nvPr/>
        </p:nvSpPr>
        <p:spPr>
          <a:xfrm>
            <a:off x="6966032" y="3059668"/>
            <a:ext cx="21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Kommanditist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1BD34E7-CC2A-FB40-A71A-00926B24D4D3}"/>
              </a:ext>
            </a:extLst>
          </p:cNvPr>
          <p:cNvSpPr txBox="1"/>
          <p:nvPr/>
        </p:nvSpPr>
        <p:spPr>
          <a:xfrm>
            <a:off x="1275008" y="1107792"/>
            <a:ext cx="94292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Vermögensverwaltende GmbH &amp; Co. KG (Überschusseinkünfte)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62F5643B-9DD5-3C41-9A76-397E4BCBA47B}"/>
              </a:ext>
            </a:extLst>
          </p:cNvPr>
          <p:cNvSpPr/>
          <p:nvPr/>
        </p:nvSpPr>
        <p:spPr>
          <a:xfrm>
            <a:off x="2881918" y="3141597"/>
            <a:ext cx="532435" cy="2637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0CE901AA-D53D-7D4B-B3D5-CE56D776B227}"/>
              </a:ext>
            </a:extLst>
          </p:cNvPr>
          <p:cNvSpPr/>
          <p:nvPr/>
        </p:nvSpPr>
        <p:spPr>
          <a:xfrm rot="10800000">
            <a:off x="8618689" y="3118967"/>
            <a:ext cx="532435" cy="26374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6078C8-89B2-C74D-9AD4-14C828B3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61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2C0A49-E77C-3A48-85BF-77C5C386324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  <p:pic>
        <p:nvPicPr>
          <p:cNvPr id="19" name="Grafik 18" descr="Mann">
            <a:extLst>
              <a:ext uri="{FF2B5EF4-FFF2-40B4-BE49-F238E27FC236}">
                <a16:creationId xmlns:a16="http://schemas.microsoft.com/office/drawing/2014/main" id="{E45A285D-C9B9-9E46-9ED6-E94DBE243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3924" y="5601832"/>
            <a:ext cx="914400" cy="914400"/>
          </a:xfrm>
          <a:prstGeom prst="rect">
            <a:avLst/>
          </a:prstGeom>
        </p:spPr>
      </p:pic>
      <p:pic>
        <p:nvPicPr>
          <p:cNvPr id="21" name="Grafik 20" descr="Mann">
            <a:extLst>
              <a:ext uri="{FF2B5EF4-FFF2-40B4-BE49-F238E27FC236}">
                <a16:creationId xmlns:a16="http://schemas.microsoft.com/office/drawing/2014/main" id="{0C0CD8EF-047D-C247-AD5F-E4A8327F9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4714" y="55995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41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CBBEF-CF18-7B48-931A-90F2A14DCD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5826" y="1717457"/>
            <a:ext cx="10515600" cy="523220"/>
          </a:xfrm>
          <a:prstGeom prst="rect">
            <a:avLst/>
          </a:prstGeom>
        </p:spPr>
        <p:txBody>
          <a:bodyPr/>
          <a:lstStyle/>
          <a:p>
            <a:r>
              <a:rPr lang="de-DE" sz="2500" b="1"/>
              <a:t>Folgen: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32F741-916F-9E49-8D45-07CC02BE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67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DE" sz="2000"/>
          </a:p>
          <a:p>
            <a:r>
              <a:rPr lang="de-DE" sz="2000"/>
              <a:t>Mangels gewerblicher Einkünfte (sofern es sich um rein vermögensverwaltende Tätigkeiten handelt) keine Gewerbesteuer</a:t>
            </a:r>
          </a:p>
          <a:p>
            <a:r>
              <a:rPr lang="de-DE" sz="2000"/>
              <a:t>Besteuerung der Einkünfte mit individuellem Steuersatz bei Gesellschaftern</a:t>
            </a:r>
          </a:p>
          <a:p>
            <a:r>
              <a:rPr lang="de-DE" sz="2000"/>
              <a:t>Möglichkeit der steuerfreien Veräußerung von Immobilien unter Beachtung der Fristen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2E85C0-43ED-8A4F-BED3-C4B92738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BBD4D8-F6D6-D44A-AD86-6E20D37EF2A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1957464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210842-904C-7C4F-AABE-E42F9024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508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Gewerbliche Prägung:</a:t>
            </a:r>
          </a:p>
          <a:p>
            <a:pPr marL="0" indent="0">
              <a:buNone/>
            </a:pPr>
            <a:endParaRPr lang="de-DE" sz="800"/>
          </a:p>
          <a:p>
            <a:pPr marL="0" indent="0">
              <a:buNone/>
            </a:pPr>
            <a:r>
              <a:rPr lang="de-DE" sz="2000" b="1"/>
              <a:t>Tatbestandsvoraussetzung: </a:t>
            </a:r>
          </a:p>
          <a:p>
            <a:pPr marL="0" indent="0">
              <a:buNone/>
            </a:pPr>
            <a:r>
              <a:rPr lang="de-DE" sz="2000"/>
              <a:t>1) 	Komplementär (Vollhafter) = Kapitalgesellschaft </a:t>
            </a:r>
          </a:p>
          <a:p>
            <a:pPr marL="0" indent="0">
              <a:buNone/>
            </a:pPr>
            <a:r>
              <a:rPr lang="de-DE" sz="2000"/>
              <a:t>2a)	Kapitalgesellschaft = Geschäftsführerbefugnis</a:t>
            </a:r>
          </a:p>
          <a:p>
            <a:pPr marL="0" indent="0">
              <a:buNone/>
            </a:pPr>
            <a:r>
              <a:rPr lang="de-DE" sz="2000"/>
              <a:t>	oder</a:t>
            </a:r>
          </a:p>
          <a:p>
            <a:pPr marL="0" indent="0">
              <a:buNone/>
            </a:pPr>
            <a:r>
              <a:rPr lang="de-DE" sz="2000"/>
              <a:t>2b) 	Fremdgeschäftsführer</a:t>
            </a:r>
          </a:p>
          <a:p>
            <a:pPr marL="0" indent="0">
              <a:buNone/>
            </a:pPr>
            <a:endParaRPr lang="de-DE" sz="800"/>
          </a:p>
          <a:p>
            <a:pPr marL="0" indent="0">
              <a:buNone/>
            </a:pPr>
            <a:r>
              <a:rPr lang="de-DE" sz="2000" b="1"/>
              <a:t>Folgen:</a:t>
            </a:r>
          </a:p>
          <a:p>
            <a:r>
              <a:rPr lang="de-DE" sz="2000"/>
              <a:t>Einkünfte aus Gewerbebetrieb</a:t>
            </a:r>
          </a:p>
          <a:p>
            <a:r>
              <a:rPr lang="de-DE" sz="2000"/>
              <a:t>Gewerbesteuerpflichtig, ggf. erfüllt KG die Voraussetzung für die erweiterte Grundstückskürzung</a:t>
            </a:r>
          </a:p>
          <a:p>
            <a:r>
              <a:rPr lang="de-DE" sz="2000"/>
              <a:t>Veräußerung von Immobilien auch nach 10 Jahren steuerpflichtig</a:t>
            </a:r>
          </a:p>
          <a:p>
            <a:pPr marL="914400" lvl="2" indent="0">
              <a:buNone/>
            </a:pPr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2E5261-FB57-E64B-BB0E-E590CCE941E9}"/>
              </a:ext>
            </a:extLst>
          </p:cNvPr>
          <p:cNvSpPr txBox="1"/>
          <p:nvPr/>
        </p:nvSpPr>
        <p:spPr>
          <a:xfrm>
            <a:off x="768269" y="1271627"/>
            <a:ext cx="106554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Vermögensverwaltende GmbH &amp; Co. KG (gewerbliche Einkünfte)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23AE58-DBE2-9F49-AF15-AD84F2A8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63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5F26A1-4731-9D4E-A85C-B2918B7A1C01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3392284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0E6822D-E499-D844-A67E-DB548D9D6857}"/>
              </a:ext>
            </a:extLst>
          </p:cNvPr>
          <p:cNvSpPr/>
          <p:nvPr/>
        </p:nvSpPr>
        <p:spPr>
          <a:xfrm>
            <a:off x="3630592" y="2378910"/>
            <a:ext cx="4930815" cy="92597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&amp; Co. KG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F04E834-F705-EF4F-BC82-2AB3972ABE46}"/>
              </a:ext>
            </a:extLst>
          </p:cNvPr>
          <p:cNvSpPr/>
          <p:nvPr/>
        </p:nvSpPr>
        <p:spPr>
          <a:xfrm>
            <a:off x="2754774" y="4829381"/>
            <a:ext cx="2210765" cy="671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Komplementär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CCC403-0B71-A14E-8636-28D908A438A0}"/>
              </a:ext>
            </a:extLst>
          </p:cNvPr>
          <p:cNvSpPr/>
          <p:nvPr/>
        </p:nvSpPr>
        <p:spPr>
          <a:xfrm>
            <a:off x="7138205" y="4956703"/>
            <a:ext cx="2784674" cy="5440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Kommanditisten </a:t>
            </a:r>
          </a:p>
        </p:txBody>
      </p:sp>
      <p:pic>
        <p:nvPicPr>
          <p:cNvPr id="8" name="Grafik 7" descr="Mann">
            <a:extLst>
              <a:ext uri="{FF2B5EF4-FFF2-40B4-BE49-F238E27FC236}">
                <a16:creationId xmlns:a16="http://schemas.microsoft.com/office/drawing/2014/main" id="{DA644C7B-BBE0-AE43-B6AE-6231EE8F5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2957" y="5737931"/>
            <a:ext cx="914400" cy="914400"/>
          </a:xfrm>
          <a:prstGeom prst="rect">
            <a:avLst/>
          </a:prstGeom>
        </p:spPr>
      </p:pic>
      <p:pic>
        <p:nvPicPr>
          <p:cNvPr id="14" name="Grafik 13" descr="Mann">
            <a:extLst>
              <a:ext uri="{FF2B5EF4-FFF2-40B4-BE49-F238E27FC236}">
                <a16:creationId xmlns:a16="http://schemas.microsoft.com/office/drawing/2014/main" id="{CDDA2E79-2EE9-2B49-B4B4-2E2835B54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8025" y="5737931"/>
            <a:ext cx="914400" cy="9144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A96BF2B-24D7-3340-A023-0703B2E9C9CA}"/>
              </a:ext>
            </a:extLst>
          </p:cNvPr>
          <p:cNvSpPr/>
          <p:nvPr/>
        </p:nvSpPr>
        <p:spPr>
          <a:xfrm>
            <a:off x="46299" y="3185961"/>
            <a:ext cx="2523281" cy="5868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Geschäftsführer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7360E32F-581A-9240-B71B-B8582FB38927}"/>
              </a:ext>
            </a:extLst>
          </p:cNvPr>
          <p:cNvCxnSpPr>
            <a:cxnSpLocks/>
          </p:cNvCxnSpPr>
          <p:nvPr/>
        </p:nvCxnSpPr>
        <p:spPr>
          <a:xfrm flipH="1">
            <a:off x="3860156" y="3730517"/>
            <a:ext cx="341452" cy="98025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DD6DC7B-F15A-7F48-8859-85E0765A3089}"/>
              </a:ext>
            </a:extLst>
          </p:cNvPr>
          <p:cNvCxnSpPr>
            <a:cxnSpLocks/>
          </p:cNvCxnSpPr>
          <p:nvPr/>
        </p:nvCxnSpPr>
        <p:spPr>
          <a:xfrm>
            <a:off x="8161129" y="3686926"/>
            <a:ext cx="451414" cy="114245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722FC1CF-4C4B-7D4C-AA7A-DC2C972FED6A}"/>
              </a:ext>
            </a:extLst>
          </p:cNvPr>
          <p:cNvSpPr txBox="1"/>
          <p:nvPr/>
        </p:nvSpPr>
        <p:spPr>
          <a:xfrm>
            <a:off x="579549" y="1365870"/>
            <a:ext cx="9608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Vermögensverwaltende GmbH &amp; Co. KG (gewerbliche Einkünfte)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6C81817-73A7-0D4B-B963-32CF86A2D704}"/>
              </a:ext>
            </a:extLst>
          </p:cNvPr>
          <p:cNvSpPr txBox="1"/>
          <p:nvPr/>
        </p:nvSpPr>
        <p:spPr>
          <a:xfrm>
            <a:off x="3391382" y="3246015"/>
            <a:ext cx="185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Komplementär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3CDF23C-4675-D545-9E82-781631633B57}"/>
              </a:ext>
            </a:extLst>
          </p:cNvPr>
          <p:cNvSpPr txBox="1"/>
          <p:nvPr/>
        </p:nvSpPr>
        <p:spPr>
          <a:xfrm>
            <a:off x="7298816" y="3244334"/>
            <a:ext cx="217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Kommanditist</a:t>
            </a:r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E79B1636-5B72-724D-9A35-B9CED43603BC}"/>
              </a:ext>
            </a:extLst>
          </p:cNvPr>
          <p:cNvSpPr/>
          <p:nvPr/>
        </p:nvSpPr>
        <p:spPr>
          <a:xfrm>
            <a:off x="2684851" y="3294742"/>
            <a:ext cx="682906" cy="369332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F53DD6-92F3-EB42-B5FB-CFFD3736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64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7EDAF2-EA5B-544E-863D-02F49D4B900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  <p:pic>
        <p:nvPicPr>
          <p:cNvPr id="18" name="Grafik 17" descr="Mann">
            <a:extLst>
              <a:ext uri="{FF2B5EF4-FFF2-40B4-BE49-F238E27FC236}">
                <a16:creationId xmlns:a16="http://schemas.microsoft.com/office/drawing/2014/main" id="{93BE4887-1AD0-D148-A650-D2DB180A6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4162" y="5782981"/>
            <a:ext cx="914400" cy="914400"/>
          </a:xfrm>
          <a:prstGeom prst="rect">
            <a:avLst/>
          </a:prstGeom>
        </p:spPr>
      </p:pic>
      <p:pic>
        <p:nvPicPr>
          <p:cNvPr id="24" name="Grafik 23" descr="Mann">
            <a:extLst>
              <a:ext uri="{FF2B5EF4-FFF2-40B4-BE49-F238E27FC236}">
                <a16:creationId xmlns:a16="http://schemas.microsoft.com/office/drawing/2014/main" id="{2D3A1834-FC06-8646-B523-60CC5DBBE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8737" y="57829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512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973AA-F03A-F44E-961C-A3ACB7032E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042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z="2500" b="1"/>
              <a:t>Vermögensverwaltung: GmbH vs. GmbH &amp; Co. KG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504DAD52-7A81-EF46-BA55-3F41593F4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874244"/>
              </p:ext>
            </p:extLst>
          </p:nvPr>
        </p:nvGraphicFramePr>
        <p:xfrm>
          <a:off x="838200" y="2337892"/>
          <a:ext cx="10515600" cy="2931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7833124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33678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GmbH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GmbH &amp; Co.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95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Gewerbliche Einkünfte kraft Rechtsform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Ggf. Überschusseinkünfte (wenn nicht gewerblich geprägt)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47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Verkauf von Immobilien steuerpflichtig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Steuerfreier Verkauf von Immobilien nach Spekulationsfrist möglich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94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Gewerbesteuer aber ggf. Möglichkeit der erweiterten Grundstückskürzung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Keine gewerblichen Einkünfte = keine Gewerbesteuer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76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Besteuerung Gewinne auf Ebene der Gesellschaft mit 15% Körperschaftsteuer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Persönlicher Steuersatz auf Ebene der Gesellschafter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387889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8DDD15-1C1F-3A4D-8FD7-E055F445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41A67E-2AD0-4D4F-98B9-7F9C330C761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1.5 Vermögensverwaltende GmbH und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29575096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A9D9C5C-BA0B-F943-9BB4-83DE2090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66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B6EFB239-16BF-3A4A-AE53-0415B9D1593E}"/>
                  </a:ext>
                </a:extLst>
              </p14:cNvPr>
              <p14:cNvContentPartPr/>
              <p14:nvPr/>
            </p14:nvContentPartPr>
            <p14:xfrm>
              <a:off x="1957230" y="3168060"/>
              <a:ext cx="84960" cy="3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B6EFB239-16BF-3A4A-AE53-0415B9D159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110" y="3152940"/>
                <a:ext cx="1155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A7501C6-51C9-D845-A78A-F33EBEF66D5B}"/>
                  </a:ext>
                </a:extLst>
              </p14:cNvPr>
              <p14:cNvContentPartPr/>
              <p14:nvPr/>
            </p14:nvContentPartPr>
            <p14:xfrm>
              <a:off x="1486350" y="4110180"/>
              <a:ext cx="16200" cy="6829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A7501C6-51C9-D845-A78A-F33EBEF66D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1230" y="4094700"/>
                <a:ext cx="468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BFFA15D-C329-6B4B-B2A6-C86BDE0CFE83}"/>
                  </a:ext>
                </a:extLst>
              </p14:cNvPr>
              <p14:cNvContentPartPr/>
              <p14:nvPr/>
            </p14:nvContentPartPr>
            <p14:xfrm>
              <a:off x="1327590" y="4549380"/>
              <a:ext cx="349560" cy="2754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BFFA15D-C329-6B4B-B2A6-C86BDE0CFE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2470" y="4533900"/>
                <a:ext cx="3801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1F6B38C7-1C84-3A4E-8C90-A7E78E614382}"/>
                  </a:ext>
                </a:extLst>
              </p14:cNvPr>
              <p14:cNvContentPartPr/>
              <p14:nvPr/>
            </p14:nvContentPartPr>
            <p14:xfrm>
              <a:off x="671670" y="5337780"/>
              <a:ext cx="148680" cy="2955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1F6B38C7-1C84-3A4E-8C90-A7E78E6143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6190" y="5322300"/>
                <a:ext cx="1789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D73A1CA3-7B2E-2C4A-B5AB-5336914A06D0}"/>
                  </a:ext>
                </a:extLst>
              </p14:cNvPr>
              <p14:cNvContentPartPr/>
              <p14:nvPr/>
            </p14:nvContentPartPr>
            <p14:xfrm>
              <a:off x="888390" y="5379900"/>
              <a:ext cx="127440" cy="2066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D73A1CA3-7B2E-2C4A-B5AB-5336914A06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3270" y="5364780"/>
                <a:ext cx="157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3ADEAF1-7751-D243-A514-286E8FEA7DEA}"/>
                  </a:ext>
                </a:extLst>
              </p14:cNvPr>
              <p14:cNvContentPartPr/>
              <p14:nvPr/>
            </p14:nvContentPartPr>
            <p14:xfrm>
              <a:off x="1264230" y="5089020"/>
              <a:ext cx="444960" cy="492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3ADEAF1-7751-D243-A514-286E8FEA7D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48750" y="5073540"/>
                <a:ext cx="475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AEF421E-FEAC-704F-A71C-EF65BC58B785}"/>
                  </a:ext>
                </a:extLst>
              </p14:cNvPr>
              <p14:cNvContentPartPr/>
              <p14:nvPr/>
            </p14:nvContentPartPr>
            <p14:xfrm>
              <a:off x="1745550" y="5131140"/>
              <a:ext cx="169560" cy="4132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AEF421E-FEAC-704F-A71C-EF65BC58B7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0430" y="5116020"/>
                <a:ext cx="2001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2260706-9FF0-E04E-AFE0-1D721F0537D2}"/>
                  </a:ext>
                </a:extLst>
              </p14:cNvPr>
              <p14:cNvContentPartPr/>
              <p14:nvPr/>
            </p14:nvContentPartPr>
            <p14:xfrm>
              <a:off x="1962630" y="5073180"/>
              <a:ext cx="180360" cy="429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2260706-9FF0-E04E-AFE0-1D721F0537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47510" y="5057700"/>
                <a:ext cx="2106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FC9C7B13-963E-8F4C-B183-3E7D8E1BCCB1}"/>
                  </a:ext>
                </a:extLst>
              </p14:cNvPr>
              <p14:cNvContentPartPr/>
              <p14:nvPr/>
            </p14:nvContentPartPr>
            <p14:xfrm>
              <a:off x="459990" y="5041500"/>
              <a:ext cx="190800" cy="9000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FC9C7B13-963E-8F4C-B183-3E7D8E1BCC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510" y="5026020"/>
                <a:ext cx="22140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49AA6B79-4FC2-7F4F-9861-03F87A2D99C7}"/>
                  </a:ext>
                </a:extLst>
              </p14:cNvPr>
              <p14:cNvContentPartPr/>
              <p14:nvPr/>
            </p14:nvContentPartPr>
            <p14:xfrm>
              <a:off x="772110" y="5697420"/>
              <a:ext cx="1619640" cy="2224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49AA6B79-4FC2-7F4F-9861-03F87A2D99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6630" y="5682300"/>
                <a:ext cx="1650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82DBF9E-5C0D-CF4F-A486-DA7B30F04FB2}"/>
                  </a:ext>
                </a:extLst>
              </p14:cNvPr>
              <p14:cNvContentPartPr/>
              <p14:nvPr/>
            </p14:nvContentPartPr>
            <p14:xfrm>
              <a:off x="480870" y="4772220"/>
              <a:ext cx="2138040" cy="9205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82DBF9E-5C0D-CF4F-A486-DA7B30F04F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5750" y="4756740"/>
                <a:ext cx="2168640" cy="9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7679BB8-3854-A840-AAD8-65AE8C97A200}"/>
              </a:ext>
            </a:extLst>
          </p:cNvPr>
          <p:cNvGrpSpPr/>
          <p:nvPr/>
        </p:nvGrpSpPr>
        <p:grpSpPr>
          <a:xfrm>
            <a:off x="6693139" y="1821100"/>
            <a:ext cx="2497680" cy="1715040"/>
            <a:chOff x="6693139" y="1821100"/>
            <a:chExt cx="2497680" cy="17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FBEB53D-8E9B-3A48-84DF-A9C52BA49C9A}"/>
                    </a:ext>
                  </a:extLst>
                </p14:cNvPr>
                <p14:cNvContentPartPr/>
                <p14:nvPr/>
              </p14:nvContentPartPr>
              <p14:xfrm>
                <a:off x="7121899" y="2027380"/>
                <a:ext cx="439560" cy="100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FBEB53D-8E9B-3A48-84DF-A9C52BA49C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06779" y="2012260"/>
                  <a:ext cx="47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96E8D00-1A44-1E44-850E-E72581721FDB}"/>
                    </a:ext>
                  </a:extLst>
                </p14:cNvPr>
                <p14:cNvContentPartPr/>
                <p14:nvPr/>
              </p14:nvContentPartPr>
              <p14:xfrm>
                <a:off x="7211899" y="2117380"/>
                <a:ext cx="106200" cy="386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96E8D00-1A44-1E44-850E-E72581721F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96779" y="2102260"/>
                  <a:ext cx="1368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A3AF631-7E76-8641-9F2E-9357A7F132D3}"/>
                    </a:ext>
                  </a:extLst>
                </p14:cNvPr>
                <p14:cNvContentPartPr/>
                <p14:nvPr/>
              </p14:nvContentPartPr>
              <p14:xfrm>
                <a:off x="7143139" y="2260300"/>
                <a:ext cx="291240" cy="79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A3AF631-7E76-8641-9F2E-9357A7F132D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28019" y="2245180"/>
                  <a:ext cx="32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24B5135-79D1-7A42-87FD-5982376C664F}"/>
                    </a:ext>
                  </a:extLst>
                </p14:cNvPr>
                <p14:cNvContentPartPr/>
                <p14:nvPr/>
              </p14:nvContentPartPr>
              <p14:xfrm>
                <a:off x="7365619" y="2234020"/>
                <a:ext cx="540000" cy="238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24B5135-79D1-7A42-87FD-5982376C66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50139" y="2218540"/>
                  <a:ext cx="5706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A1483F9-C1CD-6A49-BD41-CEA78E4E6376}"/>
                    </a:ext>
                  </a:extLst>
                </p14:cNvPr>
                <p14:cNvContentPartPr/>
                <p14:nvPr/>
              </p14:nvContentPartPr>
              <p14:xfrm>
                <a:off x="7852339" y="2249860"/>
                <a:ext cx="26640" cy="53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A1483F9-C1CD-6A49-BD41-CEA78E4E63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36859" y="2234380"/>
                  <a:ext cx="57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ABDCB07-A5FC-FE43-8F73-9F664D1B28DD}"/>
                    </a:ext>
                  </a:extLst>
                </p14:cNvPr>
                <p14:cNvContentPartPr/>
                <p14:nvPr/>
              </p14:nvContentPartPr>
              <p14:xfrm>
                <a:off x="7984459" y="2001100"/>
                <a:ext cx="159120" cy="460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ABDCB07-A5FC-FE43-8F73-9F664D1B28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69339" y="1985980"/>
                  <a:ext cx="1897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238D1FB-4B4C-1341-98DA-625A6189AE1F}"/>
                    </a:ext>
                  </a:extLst>
                </p14:cNvPr>
                <p14:cNvContentPartPr/>
                <p14:nvPr/>
              </p14:nvContentPartPr>
              <p14:xfrm>
                <a:off x="8148619" y="2186860"/>
                <a:ext cx="21600" cy="52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238D1FB-4B4C-1341-98DA-625A6189AE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33499" y="2171740"/>
                  <a:ext cx="52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3E34C00-E691-F14A-A255-38CB3711E2B2}"/>
                    </a:ext>
                  </a:extLst>
                </p14:cNvPr>
                <p14:cNvContentPartPr/>
                <p14:nvPr/>
              </p14:nvContentPartPr>
              <p14:xfrm>
                <a:off x="8196139" y="2281540"/>
                <a:ext cx="100800" cy="179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3E34C00-E691-F14A-A255-38CB3711E2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81019" y="2266420"/>
                  <a:ext cx="131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4FDD21-792E-4B40-8E7E-E0B7D6A1C819}"/>
                    </a:ext>
                  </a:extLst>
                </p14:cNvPr>
                <p14:cNvContentPartPr/>
                <p14:nvPr/>
              </p14:nvContentPartPr>
              <p14:xfrm>
                <a:off x="8365699" y="2318620"/>
                <a:ext cx="174960" cy="137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4FDD21-792E-4B40-8E7E-E0B7D6A1C8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50219" y="2303140"/>
                  <a:ext cx="205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8E3D467-581B-D240-A6BE-4DA189529511}"/>
                    </a:ext>
                  </a:extLst>
                </p14:cNvPr>
                <p14:cNvContentPartPr/>
                <p14:nvPr/>
              </p14:nvContentPartPr>
              <p14:xfrm>
                <a:off x="7513579" y="2641180"/>
                <a:ext cx="100800" cy="540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8E3D467-581B-D240-A6BE-4DA1895295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98459" y="2626060"/>
                  <a:ext cx="1314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25F01F4-FAAE-544A-A79C-D824AFEA1318}"/>
                    </a:ext>
                  </a:extLst>
                </p14:cNvPr>
                <p14:cNvContentPartPr/>
                <p14:nvPr/>
              </p14:nvContentPartPr>
              <p14:xfrm>
                <a:off x="7513579" y="2710300"/>
                <a:ext cx="302040" cy="317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25F01F4-FAAE-544A-A79C-D824AFEA131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98459" y="2694820"/>
                  <a:ext cx="332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D70DDBC-209E-3A42-84E1-8FBB39464DEE}"/>
                    </a:ext>
                  </a:extLst>
                </p14:cNvPr>
                <p14:cNvContentPartPr/>
                <p14:nvPr/>
              </p14:nvContentPartPr>
              <p14:xfrm>
                <a:off x="7640659" y="2884900"/>
                <a:ext cx="79560" cy="159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D70DDBC-209E-3A42-84E1-8FBB39464D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25539" y="2869420"/>
                  <a:ext cx="110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3AC7EDA-6A76-4045-A79A-89589DA004B2}"/>
                    </a:ext>
                  </a:extLst>
                </p14:cNvPr>
                <p14:cNvContentPartPr/>
                <p14:nvPr/>
              </p14:nvContentPartPr>
              <p14:xfrm>
                <a:off x="7810579" y="2763220"/>
                <a:ext cx="428400" cy="391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3AC7EDA-6A76-4045-A79A-89589DA004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95459" y="2747740"/>
                  <a:ext cx="459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4B2D99D-9967-FA4E-B35D-317B900C5C4E}"/>
                    </a:ext>
                  </a:extLst>
                </p14:cNvPr>
                <p14:cNvContentPartPr/>
                <p14:nvPr/>
              </p14:nvContentPartPr>
              <p14:xfrm>
                <a:off x="6693139" y="1821100"/>
                <a:ext cx="2497680" cy="1715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4B2D99D-9967-FA4E-B35D-317B900C5C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78019" y="1805980"/>
                  <a:ext cx="2528280" cy="174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0A456E94-7456-8745-BF8E-292D040231DA}"/>
              </a:ext>
            </a:extLst>
          </p:cNvPr>
          <p:cNvGrpSpPr/>
          <p:nvPr/>
        </p:nvGrpSpPr>
        <p:grpSpPr>
          <a:xfrm>
            <a:off x="6090139" y="3519940"/>
            <a:ext cx="5953320" cy="3259800"/>
            <a:chOff x="6090139" y="3519940"/>
            <a:chExt cx="5953320" cy="32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E93E5C1-6F38-1044-A1E9-3304043E4DD8}"/>
                    </a:ext>
                  </a:extLst>
                </p14:cNvPr>
                <p14:cNvContentPartPr/>
                <p14:nvPr/>
              </p14:nvContentPartPr>
              <p14:xfrm>
                <a:off x="7804819" y="3519940"/>
                <a:ext cx="47880" cy="508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E93E5C1-6F38-1044-A1E9-3304043E4D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89339" y="3504460"/>
                  <a:ext cx="7848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956B5BC-3A1A-244D-848E-50D1E182C571}"/>
                    </a:ext>
                  </a:extLst>
                </p14:cNvPr>
                <p14:cNvContentPartPr/>
                <p14:nvPr/>
              </p14:nvContentPartPr>
              <p14:xfrm>
                <a:off x="7746499" y="3853300"/>
                <a:ext cx="259560" cy="246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956B5BC-3A1A-244D-848E-50D1E182C5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31019" y="3837820"/>
                  <a:ext cx="2901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0D26CC-176B-484D-9536-E0D03439EFEE}"/>
                    </a:ext>
                  </a:extLst>
                </p14:cNvPr>
                <p14:cNvContentPartPr/>
                <p14:nvPr/>
              </p14:nvContentPartPr>
              <p14:xfrm>
                <a:off x="6778099" y="4274140"/>
                <a:ext cx="84960" cy="389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0D26CC-176B-484D-9536-E0D03439EF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62979" y="4259020"/>
                  <a:ext cx="1155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2B8AC71-463F-0041-8944-05BC8995326F}"/>
                    </a:ext>
                  </a:extLst>
                </p14:cNvPr>
                <p14:cNvContentPartPr/>
                <p14:nvPr/>
              </p14:nvContentPartPr>
              <p14:xfrm>
                <a:off x="6587659" y="4165420"/>
                <a:ext cx="534960" cy="196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2B8AC71-463F-0041-8944-05BC899532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72179" y="4149940"/>
                  <a:ext cx="565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CAE8F54-7F98-454F-81F9-000F666F80D6}"/>
                    </a:ext>
                  </a:extLst>
                </p14:cNvPr>
                <p14:cNvContentPartPr/>
                <p14:nvPr/>
              </p14:nvContentPartPr>
              <p14:xfrm>
                <a:off x="6688099" y="4355860"/>
                <a:ext cx="312480" cy="957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CAE8F54-7F98-454F-81F9-000F666F80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72979" y="4340740"/>
                  <a:ext cx="343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77D26D-8A9B-A94E-98CE-705DA86B86C1}"/>
                    </a:ext>
                  </a:extLst>
                </p14:cNvPr>
                <p14:cNvContentPartPr/>
                <p14:nvPr/>
              </p14:nvContentPartPr>
              <p14:xfrm>
                <a:off x="6931459" y="4382140"/>
                <a:ext cx="656640" cy="212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77D26D-8A9B-A94E-98CE-705DA86B86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916339" y="4367020"/>
                  <a:ext cx="686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5308A5D-3901-0C4D-970E-9A5412F51027}"/>
                    </a:ext>
                  </a:extLst>
                </p14:cNvPr>
                <p14:cNvContentPartPr/>
                <p14:nvPr/>
              </p14:nvContentPartPr>
              <p14:xfrm>
                <a:off x="7497739" y="4345420"/>
                <a:ext cx="47880" cy="69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5308A5D-3901-0C4D-970E-9A5412F510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82619" y="4329940"/>
                  <a:ext cx="78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0988787-DCE1-2640-9092-681A0E8FD57A}"/>
                    </a:ext>
                  </a:extLst>
                </p14:cNvPr>
                <p14:cNvContentPartPr/>
                <p14:nvPr/>
              </p14:nvContentPartPr>
              <p14:xfrm>
                <a:off x="7709419" y="4207540"/>
                <a:ext cx="159120" cy="317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0988787-DCE1-2640-9092-681A0E8FD5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94299" y="4192420"/>
                  <a:ext cx="189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9B62DB-F2B0-E041-9B6B-E8DCFC81E20C}"/>
                    </a:ext>
                  </a:extLst>
                </p14:cNvPr>
                <p14:cNvContentPartPr/>
                <p14:nvPr/>
              </p14:nvContentPartPr>
              <p14:xfrm>
                <a:off x="7846939" y="4297540"/>
                <a:ext cx="26640" cy="42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9B62DB-F2B0-E041-9B6B-E8DCFC81E2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31819" y="4282420"/>
                  <a:ext cx="57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019B68F-C8DA-174B-961F-A93ABF2C5B9C}"/>
                    </a:ext>
                  </a:extLst>
                </p14:cNvPr>
                <p14:cNvContentPartPr/>
                <p14:nvPr/>
              </p14:nvContentPartPr>
              <p14:xfrm>
                <a:off x="7921099" y="4377100"/>
                <a:ext cx="69120" cy="159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019B68F-C8DA-174B-961F-A93ABF2C5B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05979" y="4361620"/>
                  <a:ext cx="997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3F3F306-2DFC-C041-8C5D-359FA51242FC}"/>
                    </a:ext>
                  </a:extLst>
                </p14:cNvPr>
                <p14:cNvContentPartPr/>
                <p14:nvPr/>
              </p14:nvContentPartPr>
              <p14:xfrm>
                <a:off x="8037379" y="4414180"/>
                <a:ext cx="164520" cy="106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3F3F306-2DFC-C041-8C5D-359FA51242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22259" y="4398700"/>
                  <a:ext cx="194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88A2810-7AC4-A14B-BA45-C62FB39D7321}"/>
                    </a:ext>
                  </a:extLst>
                </p14:cNvPr>
                <p14:cNvContentPartPr/>
                <p14:nvPr/>
              </p14:nvContentPartPr>
              <p14:xfrm>
                <a:off x="8540299" y="4048780"/>
                <a:ext cx="74520" cy="508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88A2810-7AC4-A14B-BA45-C62FB39D73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4819" y="4033660"/>
                  <a:ext cx="1051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96B425F-1B2C-F445-830F-B29CBC6133A0}"/>
                    </a:ext>
                  </a:extLst>
                </p14:cNvPr>
                <p14:cNvContentPartPr/>
                <p14:nvPr/>
              </p14:nvContentPartPr>
              <p14:xfrm>
                <a:off x="8550739" y="4324180"/>
                <a:ext cx="127440" cy="691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96B425F-1B2C-F445-830F-B29CBC6133A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35619" y="4308700"/>
                  <a:ext cx="157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74A4105-22A0-2C4B-9647-E90937F0767F}"/>
                    </a:ext>
                  </a:extLst>
                </p14:cNvPr>
                <p14:cNvContentPartPr/>
                <p14:nvPr/>
              </p14:nvContentPartPr>
              <p14:xfrm>
                <a:off x="8688979" y="4101700"/>
                <a:ext cx="121320" cy="455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74A4105-22A0-2C4B-9647-E90937F0767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73859" y="4086580"/>
                  <a:ext cx="1519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7E505BC-189E-454D-8EC5-5E0E6AEF2E67}"/>
                    </a:ext>
                  </a:extLst>
                </p14:cNvPr>
                <p14:cNvContentPartPr/>
                <p14:nvPr/>
              </p14:nvContentPartPr>
              <p14:xfrm>
                <a:off x="8799499" y="4334620"/>
                <a:ext cx="116640" cy="190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7E505BC-189E-454D-8EC5-5E0E6AEF2E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84379" y="4319500"/>
                  <a:ext cx="147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383C379-F88E-ED4B-8401-5FC940B92D33}"/>
                    </a:ext>
                  </a:extLst>
                </p14:cNvPr>
                <p14:cNvContentPartPr/>
                <p14:nvPr/>
              </p14:nvContentPartPr>
              <p14:xfrm>
                <a:off x="8984539" y="4118260"/>
                <a:ext cx="180360" cy="407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383C379-F88E-ED4B-8401-5FC940B92D3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69419" y="4103140"/>
                  <a:ext cx="210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2B4BC2D-B3E6-B24A-9AA4-E80D4FE6BDE6}"/>
                    </a:ext>
                  </a:extLst>
                </p14:cNvPr>
                <p14:cNvContentPartPr/>
                <p14:nvPr/>
              </p14:nvContentPartPr>
              <p14:xfrm>
                <a:off x="9117019" y="4171180"/>
                <a:ext cx="227880" cy="349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2B4BC2D-B3E6-B24A-9AA4-E80D4FE6BD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01899" y="4156060"/>
                  <a:ext cx="2584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4553D28-1F04-334D-B56D-5CF0A770782E}"/>
                    </a:ext>
                  </a:extLst>
                </p14:cNvPr>
                <p14:cNvContentPartPr/>
                <p14:nvPr/>
              </p14:nvContentPartPr>
              <p14:xfrm>
                <a:off x="9376219" y="4287100"/>
                <a:ext cx="21600" cy="190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4553D28-1F04-334D-B56D-5CF0A770782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61099" y="4271980"/>
                  <a:ext cx="52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05338CA-9343-B848-BB3B-50AA4734061B}"/>
                    </a:ext>
                  </a:extLst>
                </p14:cNvPr>
                <p14:cNvContentPartPr/>
                <p14:nvPr/>
              </p14:nvContentPartPr>
              <p14:xfrm>
                <a:off x="9423739" y="4218700"/>
                <a:ext cx="21600" cy="68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05338CA-9343-B848-BB3B-50AA4734061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08619" y="4203580"/>
                  <a:ext cx="52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6B93E55-F548-6047-870B-E98CF23A9A2E}"/>
                    </a:ext>
                  </a:extLst>
                </p14:cNvPr>
                <p14:cNvContentPartPr/>
                <p14:nvPr/>
              </p14:nvContentPartPr>
              <p14:xfrm>
                <a:off x="9487459" y="4297540"/>
                <a:ext cx="132480" cy="180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6B93E55-F548-6047-870B-E98CF23A9A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471979" y="4282420"/>
                  <a:ext cx="163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416F2D4-E739-7747-8321-C214FE93CF1F}"/>
                    </a:ext>
                  </a:extLst>
                </p14:cNvPr>
                <p14:cNvContentPartPr/>
                <p14:nvPr/>
              </p14:nvContentPartPr>
              <p14:xfrm>
                <a:off x="9323299" y="4331740"/>
                <a:ext cx="418320" cy="595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416F2D4-E739-7747-8321-C214FE93CF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08179" y="4316620"/>
                  <a:ext cx="44892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DC6A5A-550F-EC40-93E0-3AFC803FC2BA}"/>
                    </a:ext>
                  </a:extLst>
                </p14:cNvPr>
                <p14:cNvContentPartPr/>
                <p14:nvPr/>
              </p14:nvContentPartPr>
              <p14:xfrm>
                <a:off x="7566499" y="4667980"/>
                <a:ext cx="450000" cy="423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DC6A5A-550F-EC40-93E0-3AFC803FC2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51379" y="4652860"/>
                  <a:ext cx="48060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CDDFC17-7077-D446-889B-038936C49EED}"/>
                    </a:ext>
                  </a:extLst>
                </p14:cNvPr>
                <p14:cNvContentPartPr/>
                <p14:nvPr/>
              </p14:nvContentPartPr>
              <p14:xfrm>
                <a:off x="8111539" y="4673380"/>
                <a:ext cx="143280" cy="423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CDDFC17-7077-D446-889B-038936C49E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96419" y="4658260"/>
                  <a:ext cx="1738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EB2A5E1-ADEA-1347-AAD7-F247DCC1012D}"/>
                    </a:ext>
                  </a:extLst>
                </p14:cNvPr>
                <p14:cNvContentPartPr/>
                <p14:nvPr/>
              </p14:nvContentPartPr>
              <p14:xfrm>
                <a:off x="8333659" y="4615060"/>
                <a:ext cx="206640" cy="460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EB2A5E1-ADEA-1347-AAD7-F247DCC101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18539" y="4599940"/>
                  <a:ext cx="2372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ED000D6-F0CC-854D-A5FB-032A6D4324C2}"/>
                    </a:ext>
                  </a:extLst>
                </p14:cNvPr>
                <p14:cNvContentPartPr/>
                <p14:nvPr/>
              </p14:nvContentPartPr>
              <p14:xfrm>
                <a:off x="6486859" y="4139500"/>
                <a:ext cx="53640" cy="11480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ED000D6-F0CC-854D-A5FB-032A6D4324C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71739" y="4124380"/>
                  <a:ext cx="83880" cy="11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5F56C38-1E80-6141-8C8F-281B1688E560}"/>
                    </a:ext>
                  </a:extLst>
                </p14:cNvPr>
                <p14:cNvContentPartPr/>
                <p14:nvPr/>
              </p14:nvContentPartPr>
              <p14:xfrm>
                <a:off x="6725179" y="5006740"/>
                <a:ext cx="2863080" cy="249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5F56C38-1E80-6141-8C8F-281B1688E56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10059" y="4991260"/>
                  <a:ext cx="28936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712AC67-43D7-2447-80CF-21CDFE2063B4}"/>
                    </a:ext>
                  </a:extLst>
                </p14:cNvPr>
                <p14:cNvContentPartPr/>
                <p14:nvPr/>
              </p14:nvContentPartPr>
              <p14:xfrm>
                <a:off x="6503059" y="4048780"/>
                <a:ext cx="3476880" cy="1117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712AC67-43D7-2447-80CF-21CDFE2063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87579" y="4033660"/>
                  <a:ext cx="3507480" cy="11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0C008F1-E171-B140-8F32-B8FC5AFC71C9}"/>
                    </a:ext>
                  </a:extLst>
                </p14:cNvPr>
                <p14:cNvContentPartPr/>
                <p14:nvPr/>
              </p14:nvContentPartPr>
              <p14:xfrm>
                <a:off x="7121899" y="5155060"/>
                <a:ext cx="392040" cy="8629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0C008F1-E171-B140-8F32-B8FC5AFC71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6779" y="5139580"/>
                  <a:ext cx="422280" cy="89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F0A91BE-82A9-1D4B-8F8D-C32B4D4C4BFA}"/>
                    </a:ext>
                  </a:extLst>
                </p14:cNvPr>
                <p14:cNvContentPartPr/>
                <p14:nvPr/>
              </p14:nvContentPartPr>
              <p14:xfrm>
                <a:off x="7090219" y="5657620"/>
                <a:ext cx="434160" cy="333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F0A91BE-82A9-1D4B-8F8D-C32B4D4C4B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75099" y="5642500"/>
                  <a:ext cx="464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4BF8DCA-E3FE-7444-92C8-6B3BD67A66D7}"/>
                    </a:ext>
                  </a:extLst>
                </p14:cNvPr>
                <p14:cNvContentPartPr/>
                <p14:nvPr/>
              </p14:nvContentPartPr>
              <p14:xfrm>
                <a:off x="6338899" y="6186820"/>
                <a:ext cx="190800" cy="2433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4BF8DCA-E3FE-7444-92C8-6B3BD67A66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23779" y="6171340"/>
                  <a:ext cx="2214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1504325-4865-4340-BE92-00F0C14436F2}"/>
                    </a:ext>
                  </a:extLst>
                </p14:cNvPr>
                <p14:cNvContentPartPr/>
                <p14:nvPr/>
              </p14:nvContentPartPr>
              <p14:xfrm>
                <a:off x="6571819" y="6192220"/>
                <a:ext cx="127440" cy="152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1504325-4865-4340-BE92-00F0C14436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56339" y="6176740"/>
                  <a:ext cx="157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4E3BAAC-92F2-944E-8049-9AC98AD5025C}"/>
                    </a:ext>
                  </a:extLst>
                </p14:cNvPr>
                <p14:cNvContentPartPr/>
                <p14:nvPr/>
              </p14:nvContentPartPr>
              <p14:xfrm>
                <a:off x="6793939" y="6028060"/>
                <a:ext cx="296640" cy="360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4E3BAAC-92F2-944E-8049-9AC98AD5025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78819" y="6012940"/>
                  <a:ext cx="3272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8F8630B-1827-F445-B1E4-088E78D1A352}"/>
                    </a:ext>
                  </a:extLst>
                </p14:cNvPr>
                <p14:cNvContentPartPr/>
                <p14:nvPr/>
              </p14:nvContentPartPr>
              <p14:xfrm>
                <a:off x="7196059" y="6001420"/>
                <a:ext cx="132120" cy="3859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8F8630B-1827-F445-B1E4-088E78D1A3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80939" y="5986300"/>
                  <a:ext cx="162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81FBCAF-F87B-EE42-BAA5-6A97A95E4D50}"/>
                    </a:ext>
                  </a:extLst>
                </p14:cNvPr>
                <p14:cNvContentPartPr/>
                <p14:nvPr/>
              </p14:nvContentPartPr>
              <p14:xfrm>
                <a:off x="7397299" y="5900980"/>
                <a:ext cx="259560" cy="497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81FBCAF-F87B-EE42-BAA5-6A97A95E4D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81819" y="5885860"/>
                  <a:ext cx="2901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FA5CEB2-61DC-7049-9D1D-F021C403CC15}"/>
                    </a:ext>
                  </a:extLst>
                </p14:cNvPr>
                <p14:cNvContentPartPr/>
                <p14:nvPr/>
              </p14:nvContentPartPr>
              <p14:xfrm>
                <a:off x="6090139" y="5933380"/>
                <a:ext cx="90360" cy="634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FA5CEB2-61DC-7049-9D1D-F021C403CC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75019" y="5918260"/>
                  <a:ext cx="12096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A49C68C-8281-7246-A8A0-4A343DBB8A88}"/>
                    </a:ext>
                  </a:extLst>
                </p14:cNvPr>
                <p14:cNvContentPartPr/>
                <p14:nvPr/>
              </p14:nvContentPartPr>
              <p14:xfrm>
                <a:off x="6301819" y="6483100"/>
                <a:ext cx="841680" cy="1274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A49C68C-8281-7246-A8A0-4A343DBB8A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86699" y="6467980"/>
                  <a:ext cx="872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8F0D41B-E605-B34E-9AC9-3F6429A090D9}"/>
                    </a:ext>
                  </a:extLst>
                </p14:cNvPr>
                <p14:cNvContentPartPr/>
                <p14:nvPr/>
              </p14:nvContentPartPr>
              <p14:xfrm>
                <a:off x="6338899" y="5816380"/>
                <a:ext cx="741240" cy="79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8F0D41B-E605-B34E-9AC9-3F6429A090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23779" y="5801260"/>
                  <a:ext cx="771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4891A3A-08CC-304C-8F6D-D5B119912052}"/>
                    </a:ext>
                  </a:extLst>
                </p14:cNvPr>
                <p14:cNvContentPartPr/>
                <p14:nvPr/>
              </p14:nvContentPartPr>
              <p14:xfrm>
                <a:off x="7227739" y="5768860"/>
                <a:ext cx="693720" cy="788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4891A3A-08CC-304C-8F6D-D5B11991205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12619" y="5753380"/>
                  <a:ext cx="72396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AB76705-2AD1-3648-8620-E36C1926AA66}"/>
                    </a:ext>
                  </a:extLst>
                </p14:cNvPr>
                <p14:cNvContentPartPr/>
                <p14:nvPr/>
              </p14:nvContentPartPr>
              <p14:xfrm>
                <a:off x="7227739" y="6546460"/>
                <a:ext cx="16200" cy="5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AB76705-2AD1-3648-8620-E36C1926AA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12619" y="6531340"/>
                  <a:ext cx="46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1BA34EA-9455-1D41-A4DE-0587638341C1}"/>
                    </a:ext>
                  </a:extLst>
                </p14:cNvPr>
                <p14:cNvContentPartPr/>
                <p14:nvPr/>
              </p14:nvContentPartPr>
              <p14:xfrm>
                <a:off x="8624899" y="5805940"/>
                <a:ext cx="407880" cy="53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1BA34EA-9455-1D41-A4DE-0587638341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09779" y="5790460"/>
                  <a:ext cx="438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460016C-298A-D347-9553-646F4F6BD2D4}"/>
                    </a:ext>
                  </a:extLst>
                </p14:cNvPr>
                <p14:cNvContentPartPr/>
                <p14:nvPr/>
              </p14:nvContentPartPr>
              <p14:xfrm>
                <a:off x="8741179" y="5879740"/>
                <a:ext cx="47880" cy="381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460016C-298A-D347-9553-646F4F6BD2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26059" y="5864620"/>
                  <a:ext cx="7848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71C6A38-E410-F94F-B819-05ED41F02855}"/>
                    </a:ext>
                  </a:extLst>
                </p14:cNvPr>
                <p14:cNvContentPartPr/>
                <p14:nvPr/>
              </p14:nvContentPartPr>
              <p14:xfrm>
                <a:off x="8619499" y="6043900"/>
                <a:ext cx="280800" cy="69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71C6A38-E410-F94F-B819-05ED41F028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04379" y="6028780"/>
                  <a:ext cx="311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EAE795D-0ADA-2848-81BF-E072AA5AEE24}"/>
                    </a:ext>
                  </a:extLst>
                </p14:cNvPr>
                <p14:cNvContentPartPr/>
                <p14:nvPr/>
              </p14:nvContentPartPr>
              <p14:xfrm>
                <a:off x="8910739" y="6038500"/>
                <a:ext cx="16200" cy="174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EAE795D-0ADA-2848-81BF-E072AA5AEE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95259" y="6023380"/>
                  <a:ext cx="46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D8C7F84-CF38-5147-93BF-903EBA17FD4A}"/>
                    </a:ext>
                  </a:extLst>
                </p14:cNvPr>
                <p14:cNvContentPartPr/>
                <p14:nvPr/>
              </p14:nvContentPartPr>
              <p14:xfrm>
                <a:off x="8984539" y="5863900"/>
                <a:ext cx="21600" cy="58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D8C7F84-CF38-5147-93BF-903EBA17FD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969419" y="5848780"/>
                  <a:ext cx="52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D19AB1A-DC29-8948-8640-0165652D5C48}"/>
                    </a:ext>
                  </a:extLst>
                </p14:cNvPr>
                <p14:cNvContentPartPr/>
                <p14:nvPr/>
              </p14:nvContentPartPr>
              <p14:xfrm>
                <a:off x="9032419" y="6012220"/>
                <a:ext cx="153720" cy="174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D19AB1A-DC29-8948-8640-0165652D5C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16939" y="5996740"/>
                  <a:ext cx="184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23ED766-9A96-8740-BB3F-F3477CC29F5F}"/>
                    </a:ext>
                  </a:extLst>
                </p14:cNvPr>
                <p14:cNvContentPartPr/>
                <p14:nvPr/>
              </p14:nvContentPartPr>
              <p14:xfrm>
                <a:off x="9058699" y="6007540"/>
                <a:ext cx="132480" cy="190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23ED766-9A96-8740-BB3F-F3477CC29F5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43579" y="5992060"/>
                  <a:ext cx="163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F4D6F63-CA6F-C84C-960C-1C9368620E75}"/>
                    </a:ext>
                  </a:extLst>
                </p14:cNvPr>
                <p14:cNvContentPartPr/>
                <p14:nvPr/>
              </p14:nvContentPartPr>
              <p14:xfrm>
                <a:off x="9402859" y="5964340"/>
                <a:ext cx="32040" cy="1854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F4D6F63-CA6F-C84C-960C-1C9368620E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87379" y="5949220"/>
                  <a:ext cx="62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5ED98F3-C853-2F4E-8779-59833C216B21}"/>
                    </a:ext>
                  </a:extLst>
                </p14:cNvPr>
                <p14:cNvContentPartPr/>
                <p14:nvPr/>
              </p14:nvContentPartPr>
              <p14:xfrm>
                <a:off x="9307459" y="6038500"/>
                <a:ext cx="180360" cy="26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5ED98F3-C853-2F4E-8779-59833C216B2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92339" y="6023380"/>
                  <a:ext cx="21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C7ED371-9FB2-E54B-9D3B-E33ADF8B63B0}"/>
                    </a:ext>
                  </a:extLst>
                </p14:cNvPr>
                <p14:cNvContentPartPr/>
                <p14:nvPr/>
              </p14:nvContentPartPr>
              <p14:xfrm>
                <a:off x="9730819" y="5826820"/>
                <a:ext cx="53280" cy="2862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C7ED371-9FB2-E54B-9D3B-E33ADF8B63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15699" y="5811700"/>
                  <a:ext cx="838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1E6E59E-705C-8F43-8850-3AB1FF8D12FE}"/>
                    </a:ext>
                  </a:extLst>
                </p14:cNvPr>
                <p14:cNvContentPartPr/>
                <p14:nvPr/>
              </p14:nvContentPartPr>
              <p14:xfrm>
                <a:off x="9556219" y="5779300"/>
                <a:ext cx="328320" cy="637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1E6E59E-705C-8F43-8850-3AB1FF8D12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41099" y="5764180"/>
                  <a:ext cx="35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0987FA3-2D88-2543-8EDC-6071ADC5125B}"/>
                    </a:ext>
                  </a:extLst>
                </p14:cNvPr>
                <p14:cNvContentPartPr/>
                <p14:nvPr/>
              </p14:nvContentPartPr>
              <p14:xfrm>
                <a:off x="9635419" y="5948500"/>
                <a:ext cx="243720" cy="63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0987FA3-2D88-2543-8EDC-6071ADC512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20299" y="5933380"/>
                  <a:ext cx="274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5D8543D-80FB-F742-A18F-FEDC65DC526C}"/>
                    </a:ext>
                  </a:extLst>
                </p14:cNvPr>
                <p14:cNvContentPartPr/>
                <p14:nvPr/>
              </p14:nvContentPartPr>
              <p14:xfrm>
                <a:off x="9894979" y="5795140"/>
                <a:ext cx="127440" cy="349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5D8543D-80FB-F742-A18F-FEDC65DC52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879499" y="5780020"/>
                  <a:ext cx="1576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A84704-1F99-A946-AAC1-B726A9C378A2}"/>
                    </a:ext>
                  </a:extLst>
                </p14:cNvPr>
                <p14:cNvContentPartPr/>
                <p14:nvPr/>
              </p14:nvContentPartPr>
              <p14:xfrm>
                <a:off x="10048339" y="5895580"/>
                <a:ext cx="16200" cy="37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A84704-1F99-A946-AAC1-B726A9C378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33219" y="5880460"/>
                  <a:ext cx="4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1998521-2C68-4D49-BE47-6AFD677525BB}"/>
                    </a:ext>
                  </a:extLst>
                </p14:cNvPr>
                <p14:cNvContentPartPr/>
                <p14:nvPr/>
              </p14:nvContentPartPr>
              <p14:xfrm>
                <a:off x="10106659" y="5933380"/>
                <a:ext cx="148680" cy="357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1998521-2C68-4D49-BE47-6AFD677525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91179" y="5918260"/>
                  <a:ext cx="1789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830F1A2-60D2-894A-BB07-A8546AA0A02D}"/>
                    </a:ext>
                  </a:extLst>
                </p14:cNvPr>
                <p14:cNvContentPartPr/>
                <p14:nvPr/>
              </p14:nvContentPartPr>
              <p14:xfrm>
                <a:off x="8979499" y="6356020"/>
                <a:ext cx="407880" cy="2862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830F1A2-60D2-894A-BB07-A8546AA0A02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64019" y="6340900"/>
                  <a:ext cx="4384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E2B1044-EF0B-2C43-ABF4-1DFBFBAE2685}"/>
                    </a:ext>
                  </a:extLst>
                </p14:cNvPr>
                <p14:cNvContentPartPr/>
                <p14:nvPr/>
              </p14:nvContentPartPr>
              <p14:xfrm>
                <a:off x="9429139" y="6308500"/>
                <a:ext cx="127440" cy="312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E2B1044-EF0B-2C43-ABF4-1DFBFBAE26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4019" y="6293380"/>
                  <a:ext cx="157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95ADF8-03BA-7741-BD33-A9667C196299}"/>
                    </a:ext>
                  </a:extLst>
                </p14:cNvPr>
                <p14:cNvContentPartPr/>
                <p14:nvPr/>
              </p14:nvContentPartPr>
              <p14:xfrm>
                <a:off x="9603739" y="6260980"/>
                <a:ext cx="159120" cy="339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95ADF8-03BA-7741-BD33-A9667C19629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88619" y="6245500"/>
                  <a:ext cx="1897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7BFFC72-43DA-C847-9667-AE227FA36AF1}"/>
                    </a:ext>
                  </a:extLst>
                </p14:cNvPr>
                <p14:cNvContentPartPr/>
                <p14:nvPr/>
              </p14:nvContentPartPr>
              <p14:xfrm>
                <a:off x="8545339" y="5747620"/>
                <a:ext cx="37440" cy="873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7BFFC72-43DA-C847-9667-AE227FA36AF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0219" y="5732140"/>
                  <a:ext cx="68040" cy="90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7EB1B79-1DEC-2345-AA81-AA3FEBE367CD}"/>
                    </a:ext>
                  </a:extLst>
                </p14:cNvPr>
                <p14:cNvContentPartPr/>
                <p14:nvPr/>
              </p14:nvContentPartPr>
              <p14:xfrm>
                <a:off x="8699059" y="5609740"/>
                <a:ext cx="1625040" cy="1170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7EB1B79-1DEC-2345-AA81-AA3FEBE367C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683579" y="5594620"/>
                  <a:ext cx="1655280" cy="12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EF26C17-723D-3740-A421-F78657F891BB}"/>
                    </a:ext>
                  </a:extLst>
                </p14:cNvPr>
                <p14:cNvContentPartPr/>
                <p14:nvPr/>
              </p14:nvContentPartPr>
              <p14:xfrm>
                <a:off x="8974099" y="5012140"/>
                <a:ext cx="249120" cy="582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EF26C17-723D-3740-A421-F78657F891B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58979" y="4996660"/>
                  <a:ext cx="27972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2AFB474-C716-1A41-A0DB-C265AD8AD07E}"/>
                    </a:ext>
                  </a:extLst>
                </p14:cNvPr>
                <p14:cNvContentPartPr/>
                <p14:nvPr/>
              </p14:nvContentPartPr>
              <p14:xfrm>
                <a:off x="9032419" y="5414260"/>
                <a:ext cx="354960" cy="272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2AFB474-C716-1A41-A0DB-C265AD8AD07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16939" y="5398780"/>
                  <a:ext cx="385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7161518-91E9-4540-BA9D-4238D28D60D5}"/>
                    </a:ext>
                  </a:extLst>
                </p14:cNvPr>
                <p14:cNvContentPartPr/>
                <p14:nvPr/>
              </p14:nvContentPartPr>
              <p14:xfrm>
                <a:off x="9937099" y="5165500"/>
                <a:ext cx="1302120" cy="5770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7161518-91E9-4540-BA9D-4238D28D60D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1979" y="5150380"/>
                  <a:ext cx="133272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CB64A49-CD94-4A44-8AEE-563335ECC4C5}"/>
                    </a:ext>
                  </a:extLst>
                </p14:cNvPr>
                <p14:cNvContentPartPr/>
                <p14:nvPr/>
              </p14:nvContentPartPr>
              <p14:xfrm>
                <a:off x="11270539" y="5938060"/>
                <a:ext cx="2664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CB64A49-CD94-4A44-8AEE-563335ECC4C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55419" y="5922940"/>
                  <a:ext cx="5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0E01B7E-E22D-E243-A74D-69C2EEA86B4B}"/>
                    </a:ext>
                  </a:extLst>
                </p14:cNvPr>
                <p14:cNvContentPartPr/>
                <p14:nvPr/>
              </p14:nvContentPartPr>
              <p14:xfrm>
                <a:off x="11540539" y="5927620"/>
                <a:ext cx="42840" cy="5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0E01B7E-E22D-E243-A74D-69C2EEA86B4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25419" y="5912140"/>
                  <a:ext cx="73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0E20A6F-8A23-D342-8346-56C612A80F14}"/>
                    </a:ext>
                  </a:extLst>
                </p14:cNvPr>
                <p14:cNvContentPartPr/>
                <p14:nvPr/>
              </p14:nvContentPartPr>
              <p14:xfrm>
                <a:off x="11752219" y="5890540"/>
                <a:ext cx="26640" cy="108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0E20A6F-8A23-D342-8346-56C612A80F1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37099" y="5875060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A01125-21B7-0047-9DB5-715DFF81D5DB}"/>
                    </a:ext>
                  </a:extLst>
                </p14:cNvPr>
                <p14:cNvContentPartPr/>
                <p14:nvPr/>
              </p14:nvContentPartPr>
              <p14:xfrm>
                <a:off x="11958499" y="5885140"/>
                <a:ext cx="84960" cy="10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A01125-21B7-0047-9DB5-715DFF81D5D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943379" y="5870020"/>
                  <a:ext cx="1155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FC9053B5-8C8C-044F-BA3C-2AB8233DB22D}"/>
              </a:ext>
            </a:extLst>
          </p:cNvPr>
          <p:cNvGrpSpPr/>
          <p:nvPr/>
        </p:nvGrpSpPr>
        <p:grpSpPr>
          <a:xfrm>
            <a:off x="6725179" y="4599220"/>
            <a:ext cx="429120" cy="804600"/>
            <a:chOff x="6725179" y="4599220"/>
            <a:chExt cx="42912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8343054-6B87-9C43-952C-EB13FAE76CAB}"/>
                    </a:ext>
                  </a:extLst>
                </p14:cNvPr>
                <p14:cNvContentPartPr/>
                <p14:nvPr/>
              </p14:nvContentPartPr>
              <p14:xfrm>
                <a:off x="6725179" y="4726300"/>
                <a:ext cx="429120" cy="466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8343054-6B87-9C43-952C-EB13FAE76CA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10059" y="4711180"/>
                  <a:ext cx="45936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73EFA6-4ED2-4A42-8CF1-C85CAAC3DC4C}"/>
                    </a:ext>
                  </a:extLst>
                </p14:cNvPr>
                <p14:cNvContentPartPr/>
                <p14:nvPr/>
              </p14:nvContentPartPr>
              <p14:xfrm>
                <a:off x="6910219" y="4599220"/>
                <a:ext cx="69120" cy="698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73EFA6-4ED2-4A42-8CF1-C85CAAC3DC4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895099" y="4584100"/>
                  <a:ext cx="9972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EDC85A6-AE64-8E4C-A942-3F79932DCD67}"/>
                    </a:ext>
                  </a:extLst>
                </p14:cNvPr>
                <p14:cNvContentPartPr/>
                <p14:nvPr/>
              </p14:nvContentPartPr>
              <p14:xfrm>
                <a:off x="7016059" y="4659700"/>
                <a:ext cx="90360" cy="744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EDC85A6-AE64-8E4C-A942-3F79932DCD6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00939" y="4644580"/>
                  <a:ext cx="120960" cy="77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6EDA2B32-38F3-0E46-9C00-D7EF73D56B2B}"/>
                  </a:ext>
                </a:extLst>
              </p14:cNvPr>
              <p14:cNvContentPartPr/>
              <p14:nvPr/>
            </p14:nvContentPartPr>
            <p14:xfrm>
              <a:off x="864065" y="2017536"/>
              <a:ext cx="69218" cy="895866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6EDA2B32-38F3-0E46-9C00-D7EF73D56B2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49002" y="2002059"/>
                <a:ext cx="99344" cy="9261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96B4F7D5-FC9B-E84E-BFF4-3B34F0D1555B}"/>
                  </a:ext>
                </a:extLst>
              </p14:cNvPr>
              <p14:cNvContentPartPr/>
              <p14:nvPr/>
            </p14:nvContentPartPr>
            <p14:xfrm>
              <a:off x="726350" y="2536670"/>
              <a:ext cx="408457" cy="355462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96B4F7D5-FC9B-E84E-BFF4-3B34F0D1555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1222" y="2521544"/>
                <a:ext cx="439073" cy="386074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3F429EE6-7679-E14B-8081-73A1907C8D0B}"/>
              </a:ext>
            </a:extLst>
          </p:cNvPr>
          <p:cNvGrpSpPr/>
          <p:nvPr/>
        </p:nvGrpSpPr>
        <p:grpSpPr>
          <a:xfrm>
            <a:off x="96540" y="1498042"/>
            <a:ext cx="1968842" cy="1065306"/>
            <a:chOff x="96540" y="1498042"/>
            <a:chExt cx="1968842" cy="10653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2B11DA7-452F-754A-87FA-15F451FD366D}"/>
                    </a:ext>
                  </a:extLst>
                </p14:cNvPr>
                <p14:cNvContentPartPr/>
                <p14:nvPr/>
              </p14:nvContentPartPr>
              <p14:xfrm>
                <a:off x="519778" y="1577715"/>
                <a:ext cx="201885" cy="427204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2B11DA7-452F-754A-87FA-15F451FD366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637" y="1562239"/>
                  <a:ext cx="232528" cy="457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6E16BD6-2BEB-CC43-B13B-FFF07713898C}"/>
                    </a:ext>
                  </a:extLst>
                </p14:cNvPr>
                <p14:cNvContentPartPr/>
                <p14:nvPr/>
              </p14:nvContentPartPr>
              <p14:xfrm>
                <a:off x="694625" y="1831874"/>
                <a:ext cx="164753" cy="153577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6E16BD6-2BEB-CC43-B13B-FFF07713898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9484" y="1816733"/>
                  <a:ext cx="195396" cy="184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EF88424-0CE7-AB4C-B212-721DC2524C3B}"/>
                    </a:ext>
                  </a:extLst>
                </p14:cNvPr>
                <p14:cNvContentPartPr/>
                <p14:nvPr/>
              </p14:nvContentPartPr>
              <p14:xfrm>
                <a:off x="912012" y="1498042"/>
                <a:ext cx="498585" cy="40305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EF88424-0CE7-AB4C-B212-721DC2524C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96892" y="1482928"/>
                  <a:ext cx="528824" cy="433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6960279-29B6-2647-9C52-7EB029B82ABF}"/>
                    </a:ext>
                  </a:extLst>
                </p14:cNvPr>
                <p14:cNvContentPartPr/>
                <p14:nvPr/>
              </p14:nvContentPartPr>
              <p14:xfrm>
                <a:off x="96540" y="2478267"/>
                <a:ext cx="137715" cy="16223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6960279-29B6-2647-9C52-7EB029B82AB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038" y="2463126"/>
                  <a:ext cx="168358" cy="46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529C0DC-3F68-174F-9C0C-35CD8AA1C6D2}"/>
                    </a:ext>
                  </a:extLst>
                </p14:cNvPr>
                <p14:cNvContentPartPr/>
                <p14:nvPr/>
              </p14:nvContentPartPr>
              <p14:xfrm>
                <a:off x="117089" y="2515400"/>
                <a:ext cx="74625" cy="47948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529C0DC-3F68-174F-9C0C-35CD8AA1C6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948" y="2500259"/>
                  <a:ext cx="105268" cy="78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32FB510-75C8-8F40-A090-633967850804}"/>
                    </a:ext>
                  </a:extLst>
                </p14:cNvPr>
                <p14:cNvContentPartPr/>
                <p14:nvPr/>
              </p14:nvContentPartPr>
              <p14:xfrm>
                <a:off x="148814" y="2248262"/>
                <a:ext cx="111758" cy="135191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32FB510-75C8-8F40-A090-63396785080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3673" y="2233161"/>
                  <a:ext cx="142401" cy="165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B8B340C-1207-7943-A3A9-A4324547F587}"/>
                    </a:ext>
                  </a:extLst>
                </p14:cNvPr>
                <p14:cNvContentPartPr/>
                <p14:nvPr/>
              </p14:nvContentPartPr>
              <p14:xfrm>
                <a:off x="403334" y="2128573"/>
                <a:ext cx="32085" cy="40305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B8B340C-1207-7943-A3A9-A4324547F5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7832" y="2113459"/>
                  <a:ext cx="62728" cy="433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DE9336D-5C11-8848-AB50-DE05C4C032AF}"/>
                    </a:ext>
                  </a:extLst>
                </p14:cNvPr>
                <p14:cNvContentPartPr/>
                <p14:nvPr/>
              </p14:nvContentPartPr>
              <p14:xfrm>
                <a:off x="408381" y="2160658"/>
                <a:ext cx="132667" cy="222795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DE9336D-5C11-8848-AB50-DE05C4C032A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3281" y="2145181"/>
                  <a:ext cx="163227" cy="253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B9CE97F-D814-5348-9B11-62CAB80F99E7}"/>
                    </a:ext>
                  </a:extLst>
                </p14:cNvPr>
                <p14:cNvContentPartPr/>
                <p14:nvPr/>
              </p14:nvContentPartPr>
              <p14:xfrm>
                <a:off x="403694" y="2372277"/>
                <a:ext cx="126899" cy="122213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B9CE97F-D814-5348-9B11-62CAB80F99E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8596" y="2357180"/>
                  <a:ext cx="157096" cy="152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F3B0DD9-1B90-1A41-B657-4C1CFF94A5F1}"/>
                    </a:ext>
                  </a:extLst>
                </p14:cNvPr>
                <p14:cNvContentPartPr/>
                <p14:nvPr/>
              </p14:nvContentPartPr>
              <p14:xfrm>
                <a:off x="503916" y="2303420"/>
                <a:ext cx="387187" cy="132667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F3B0DD9-1B90-1A41-B657-4C1CFF94A5F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8803" y="2288320"/>
                  <a:ext cx="417413" cy="16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D57C7E4-B9CB-CC4B-8738-2681BAA87660}"/>
                    </a:ext>
                  </a:extLst>
                </p14:cNvPr>
                <p14:cNvContentPartPr/>
                <p14:nvPr/>
              </p14:nvContentPartPr>
              <p14:xfrm>
                <a:off x="933282" y="2210409"/>
                <a:ext cx="68497" cy="305351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D57C7E4-B9CB-CC4B-8738-2681BAA8766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7861" y="2195285"/>
                  <a:ext cx="98621" cy="335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B98F919-9B2B-BA47-B4CD-73B9B9673A9A}"/>
                    </a:ext>
                  </a:extLst>
                </p14:cNvPr>
                <p14:cNvContentPartPr/>
                <p14:nvPr/>
              </p14:nvContentPartPr>
              <p14:xfrm>
                <a:off x="1044319" y="1964541"/>
                <a:ext cx="69218" cy="328424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B98F919-9B2B-BA47-B4CD-73B9B9673A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9178" y="1949056"/>
                  <a:ext cx="99861" cy="359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E7B87F2-D05A-9747-9647-26B845269823}"/>
                    </a:ext>
                  </a:extLst>
                </p14:cNvPr>
                <p14:cNvContentPartPr/>
                <p14:nvPr/>
              </p14:nvContentPartPr>
              <p14:xfrm>
                <a:off x="1155717" y="2086393"/>
                <a:ext cx="265335" cy="185302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E7B87F2-D05A-9747-9647-26B8452698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0596" y="2070921"/>
                  <a:ext cx="295937" cy="2155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759601E-B8DA-3943-9B22-59A476DC47EF}"/>
                    </a:ext>
                  </a:extLst>
                </p14:cNvPr>
                <p14:cNvContentPartPr/>
                <p14:nvPr/>
              </p14:nvContentPartPr>
              <p14:xfrm>
                <a:off x="1463231" y="2076299"/>
                <a:ext cx="69218" cy="115724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759601E-B8DA-3943-9B22-59A476DC47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47729" y="2061205"/>
                  <a:ext cx="99861" cy="145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5E43DB1-560F-3041-AF35-685BAAB9B7C9}"/>
                    </a:ext>
                  </a:extLst>
                </p14:cNvPr>
                <p14:cNvContentPartPr/>
                <p14:nvPr/>
              </p14:nvContentPartPr>
              <p14:xfrm>
                <a:off x="1547951" y="2091441"/>
                <a:ext cx="106350" cy="74625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5E43DB1-560F-3041-AF35-685BAAB9B7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532449" y="2076300"/>
                  <a:ext cx="136993" cy="105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2176856-4050-E646-97C5-455905E94EE9}"/>
                    </a:ext>
                  </a:extLst>
                </p14:cNvPr>
                <p14:cNvContentPartPr/>
                <p14:nvPr/>
              </p14:nvContentPartPr>
              <p14:xfrm>
                <a:off x="1680258" y="1816011"/>
                <a:ext cx="74625" cy="307875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2176856-4050-E646-97C5-455905E94E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65117" y="1800887"/>
                  <a:ext cx="105268" cy="338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570D51B-F3B5-1D43-8AB1-3ABF126D8707}"/>
                    </a:ext>
                  </a:extLst>
                </p14:cNvPr>
                <p14:cNvContentPartPr/>
                <p14:nvPr/>
              </p14:nvContentPartPr>
              <p14:xfrm>
                <a:off x="1779365" y="1995754"/>
                <a:ext cx="95698" cy="74472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570D51B-F3B5-1D43-8AB1-3ABF126D87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64198" y="1980644"/>
                  <a:ext cx="126394" cy="104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257D672-9CBC-BA4C-8BBE-A80B7FFE20BA}"/>
                    </a:ext>
                  </a:extLst>
                </p14:cNvPr>
                <p14:cNvContentPartPr/>
                <p14:nvPr/>
              </p14:nvContentPartPr>
              <p14:xfrm>
                <a:off x="1763535" y="1747154"/>
                <a:ext cx="301847" cy="26479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257D672-9CBC-BA4C-8BBE-A80B7FFE20B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48407" y="1732023"/>
                  <a:ext cx="332464" cy="2954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uppieren 240">
            <a:extLst>
              <a:ext uri="{FF2B5EF4-FFF2-40B4-BE49-F238E27FC236}">
                <a16:creationId xmlns:a16="http://schemas.microsoft.com/office/drawing/2014/main" id="{EF15D694-E104-0B41-8EFD-7D55B42A6178}"/>
              </a:ext>
            </a:extLst>
          </p:cNvPr>
          <p:cNvGrpSpPr/>
          <p:nvPr/>
        </p:nvGrpSpPr>
        <p:grpSpPr>
          <a:xfrm>
            <a:off x="2550150" y="2668421"/>
            <a:ext cx="3212554" cy="1108759"/>
            <a:chOff x="2550150" y="2668421"/>
            <a:chExt cx="3212554" cy="11087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ADFD278-92E6-3D45-973C-9DAE1E376598}"/>
                    </a:ext>
                  </a:extLst>
                </p14:cNvPr>
                <p14:cNvContentPartPr/>
                <p14:nvPr/>
              </p14:nvContentPartPr>
              <p14:xfrm>
                <a:off x="2580862" y="2943907"/>
                <a:ext cx="546795" cy="343453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ADFD278-92E6-3D45-973C-9DAE1E37659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565373" y="2928426"/>
                  <a:ext cx="577413" cy="37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7DD9AF5-65E1-E541-AFB8-8DB2C9DF6206}"/>
                    </a:ext>
                  </a:extLst>
                </p14:cNvPr>
                <p14:cNvContentPartPr/>
                <p14:nvPr/>
              </p14:nvContentPartPr>
              <p14:xfrm>
                <a:off x="2604214" y="3091564"/>
                <a:ext cx="237830" cy="259027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7DD9AF5-65E1-E541-AFB8-8DB2C9DF620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89102" y="3076454"/>
                  <a:ext cx="268413" cy="2892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3D3DD29-4573-8644-B9C2-0DC9239F8BAB}"/>
                    </a:ext>
                  </a:extLst>
                </p14:cNvPr>
                <p14:cNvContentPartPr/>
                <p14:nvPr/>
              </p14:nvContentPartPr>
              <p14:xfrm>
                <a:off x="2560590" y="3453900"/>
                <a:ext cx="497880" cy="2545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3D3DD29-4573-8644-B9C2-0DC9239F8BA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45470" y="3438420"/>
                  <a:ext cx="528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FD11F91-3FF6-5A44-8AB0-C47DFD196053}"/>
                    </a:ext>
                  </a:extLst>
                </p14:cNvPr>
                <p14:cNvContentPartPr/>
                <p14:nvPr/>
              </p14:nvContentPartPr>
              <p14:xfrm>
                <a:off x="2550150" y="3512220"/>
                <a:ext cx="206640" cy="264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FD11F91-3FF6-5A44-8AB0-C47DFD19605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34670" y="3496740"/>
                  <a:ext cx="237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92E3A37-BAAF-354C-94BC-258C77EB8355}"/>
                    </a:ext>
                  </a:extLst>
                </p14:cNvPr>
                <p14:cNvContentPartPr/>
                <p14:nvPr/>
              </p14:nvContentPartPr>
              <p14:xfrm>
                <a:off x="3232560" y="2764277"/>
                <a:ext cx="47782" cy="343453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92E3A37-BAAF-354C-94BC-258C77EB835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217471" y="2749156"/>
                  <a:ext cx="78319" cy="37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7995D0C-381C-3D44-B6ED-A69AEC878BCC}"/>
                    </a:ext>
                  </a:extLst>
                </p14:cNvPr>
                <p14:cNvContentPartPr/>
                <p14:nvPr/>
              </p14:nvContentPartPr>
              <p14:xfrm>
                <a:off x="3216753" y="2817088"/>
                <a:ext cx="164182" cy="195797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7995D0C-381C-3D44-B6ED-A69AEC878B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01631" y="2801971"/>
                  <a:ext cx="194426" cy="226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AE029DD-BCF7-D24F-9C41-E43C10E02E9A}"/>
                    </a:ext>
                  </a:extLst>
                </p14:cNvPr>
                <p14:cNvContentPartPr/>
                <p14:nvPr/>
              </p14:nvContentPartPr>
              <p14:xfrm>
                <a:off x="3269564" y="2943907"/>
                <a:ext cx="95563" cy="111371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AE029DD-BCF7-D24F-9C41-E43C10E02E9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54418" y="2928409"/>
                  <a:ext cx="126215" cy="142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830896-68EC-2242-A243-C6A57280CBB6}"/>
                    </a:ext>
                  </a:extLst>
                </p14:cNvPr>
                <p14:cNvContentPartPr/>
                <p14:nvPr/>
              </p14:nvContentPartPr>
              <p14:xfrm>
                <a:off x="3444390" y="2804983"/>
                <a:ext cx="95563" cy="232801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830896-68EC-2242-A243-C6A57280CBB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29244" y="2789487"/>
                  <a:ext cx="126215" cy="263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127C148-A861-4848-9EC3-5D6285442A6B}"/>
                    </a:ext>
                  </a:extLst>
                </p14:cNvPr>
                <p14:cNvContentPartPr/>
                <p14:nvPr/>
              </p14:nvContentPartPr>
              <p14:xfrm>
                <a:off x="3185138" y="3350590"/>
                <a:ext cx="42752" cy="333035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127C148-A861-4848-9EC3-5D6285442A6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69921" y="3335108"/>
                  <a:ext cx="73548" cy="363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19F73C6-BE2A-994C-9B23-A2F9E697D43F}"/>
                    </a:ext>
                  </a:extLst>
                </p14:cNvPr>
                <p14:cNvContentPartPr/>
                <p14:nvPr/>
              </p14:nvContentPartPr>
              <p14:xfrm>
                <a:off x="3195556" y="3392624"/>
                <a:ext cx="164182" cy="195797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19F73C6-BE2A-994C-9B23-A2F9E697D4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80434" y="3377507"/>
                  <a:ext cx="194426" cy="226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0DBF2E5-215E-394D-A737-941FC3ED7D8E}"/>
                    </a:ext>
                  </a:extLst>
                </p14:cNvPr>
                <p14:cNvContentPartPr/>
                <p14:nvPr/>
              </p14:nvContentPartPr>
              <p14:xfrm>
                <a:off x="3259145" y="3540639"/>
                <a:ext cx="74367" cy="137597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0DBF2E5-215E-394D-A737-941FC3ED7D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43622" y="3525150"/>
                  <a:ext cx="105052" cy="168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8D76EF1-5F94-6649-BF1F-6EBC2D45DB23}"/>
                    </a:ext>
                  </a:extLst>
                </p14:cNvPr>
                <p14:cNvContentPartPr/>
                <p14:nvPr/>
              </p14:nvContentPartPr>
              <p14:xfrm>
                <a:off x="3402131" y="3392624"/>
                <a:ext cx="190049" cy="290642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8D76EF1-5F94-6649-BF1F-6EBC2D45DB2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86985" y="3377516"/>
                  <a:ext cx="220702" cy="321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9672D714-42F2-AE41-A5D0-709F80C162AA}"/>
                    </a:ext>
                  </a:extLst>
                </p14:cNvPr>
                <p14:cNvContentPartPr/>
                <p14:nvPr/>
              </p14:nvContentPartPr>
              <p14:xfrm>
                <a:off x="3686666" y="3059949"/>
                <a:ext cx="169212" cy="348842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9672D714-42F2-AE41-A5D0-709F80C162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71545" y="3044829"/>
                  <a:ext cx="199814" cy="379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CCAE501-BDB9-964D-AD98-D5906CE98F5A}"/>
                    </a:ext>
                  </a:extLst>
                </p14:cNvPr>
                <p14:cNvContentPartPr/>
                <p14:nvPr/>
              </p14:nvContentPartPr>
              <p14:xfrm>
                <a:off x="3866527" y="3083770"/>
                <a:ext cx="222023" cy="414587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CCAE501-BDB9-964D-AD98-D5906CE98F5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851414" y="3068655"/>
                  <a:ext cx="252610" cy="4448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4BC93A0-FD5C-794B-AD0B-BA9C8807758A}"/>
                    </a:ext>
                  </a:extLst>
                </p14:cNvPr>
                <p14:cNvContentPartPr/>
                <p14:nvPr/>
              </p14:nvContentPartPr>
              <p14:xfrm>
                <a:off x="3966535" y="3317898"/>
                <a:ext cx="79397" cy="164182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4BC93A0-FD5C-794B-AD0B-BA9C8807758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51446" y="3302416"/>
                  <a:ext cx="109934" cy="194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BDEF0D1B-BEED-9449-B6FB-708D909388D8}"/>
                    </a:ext>
                  </a:extLst>
                </p14:cNvPr>
                <p14:cNvContentPartPr/>
                <p14:nvPr/>
              </p14:nvContentPartPr>
              <p14:xfrm>
                <a:off x="4061965" y="3221007"/>
                <a:ext cx="597091" cy="206216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BDEF0D1B-BEED-9449-B6FB-708D909388D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46849" y="3205892"/>
                  <a:ext cx="627323" cy="236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799ADAA-5C96-6448-8C1E-A8622709D3E1}"/>
                    </a:ext>
                  </a:extLst>
                </p14:cNvPr>
                <p14:cNvContentPartPr/>
                <p14:nvPr/>
              </p14:nvContentPartPr>
              <p14:xfrm>
                <a:off x="4658696" y="3110714"/>
                <a:ext cx="237830" cy="110652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799ADAA-5C96-6448-8C1E-A8622709D3E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43584" y="3095576"/>
                  <a:ext cx="268413" cy="141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D18E33B-8FE0-0841-BB6F-9D3961108A2A}"/>
                    </a:ext>
                  </a:extLst>
                </p14:cNvPr>
                <p14:cNvContentPartPr/>
                <p14:nvPr/>
              </p14:nvContentPartPr>
              <p14:xfrm>
                <a:off x="4912334" y="2857435"/>
                <a:ext cx="264416" cy="343094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D18E33B-8FE0-0841-BB6F-9D3961108A2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97204" y="2841954"/>
                  <a:ext cx="295036" cy="373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ECD85E4-7E86-4C47-AD4E-ADDECD865A2E}"/>
                    </a:ext>
                  </a:extLst>
                </p14:cNvPr>
                <p14:cNvContentPartPr/>
                <p14:nvPr/>
              </p14:nvContentPartPr>
              <p14:xfrm>
                <a:off x="5160583" y="2925336"/>
                <a:ext cx="21556" cy="16167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ECD85E4-7E86-4C47-AD4E-ADDECD865A2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145135" y="2910247"/>
                  <a:ext cx="51734" cy="46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4E569AF-AA7C-6740-96CE-D11239DF8DB8}"/>
                    </a:ext>
                  </a:extLst>
                </p14:cNvPr>
                <p14:cNvContentPartPr/>
                <p14:nvPr/>
              </p14:nvContentPartPr>
              <p14:xfrm>
                <a:off x="5239621" y="2772650"/>
                <a:ext cx="116400" cy="266571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4E569AF-AA7C-6740-96CE-D11239DF8DB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24532" y="2757541"/>
                  <a:ext cx="146578" cy="297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27AA5BE-EFEF-FC49-AD50-EA8BFF521A13}"/>
                    </a:ext>
                  </a:extLst>
                </p14:cNvPr>
                <p14:cNvContentPartPr/>
                <p14:nvPr/>
              </p14:nvContentPartPr>
              <p14:xfrm>
                <a:off x="5382247" y="2890085"/>
                <a:ext cx="63589" cy="111371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27AA5BE-EFEF-FC49-AD50-EA8BFF521A1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67158" y="2874947"/>
                  <a:ext cx="94126" cy="142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9B005F8-ED50-5349-9078-A0A63518CAA2}"/>
                    </a:ext>
                  </a:extLst>
                </p14:cNvPr>
                <p14:cNvContentPartPr/>
                <p14:nvPr/>
              </p14:nvContentPartPr>
              <p14:xfrm>
                <a:off x="5487870" y="2668421"/>
                <a:ext cx="274834" cy="327646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9B005F8-ED50-5349-9078-A0A63518CAA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2761" y="2653299"/>
                  <a:ext cx="305051" cy="3582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08228B3B-D17D-A942-B24F-0FCE4DBCDAF6}"/>
              </a:ext>
            </a:extLst>
          </p:cNvPr>
          <p:cNvGrpSpPr/>
          <p:nvPr/>
        </p:nvGrpSpPr>
        <p:grpSpPr>
          <a:xfrm>
            <a:off x="8947819" y="1154380"/>
            <a:ext cx="1968840" cy="2090160"/>
            <a:chOff x="8947819" y="1154380"/>
            <a:chExt cx="1968840" cy="20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AF163BE-1D80-ED46-B7FD-7BD700D6873D}"/>
                    </a:ext>
                  </a:extLst>
                </p14:cNvPr>
                <p14:cNvContentPartPr/>
                <p14:nvPr/>
              </p14:nvContentPartPr>
              <p14:xfrm>
                <a:off x="8947819" y="1508980"/>
                <a:ext cx="1074600" cy="656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AF163BE-1D80-ED46-B7FD-7BD700D687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32339" y="1493860"/>
                  <a:ext cx="110520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2873B24-4C81-3546-9ADE-A12A2A726A44}"/>
                    </a:ext>
                  </a:extLst>
                </p14:cNvPr>
                <p14:cNvContentPartPr/>
                <p14:nvPr/>
              </p14:nvContentPartPr>
              <p14:xfrm>
                <a:off x="8947819" y="1985260"/>
                <a:ext cx="286200" cy="2174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2873B24-4C81-3546-9ADE-A12A2A726A4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32339" y="1969780"/>
                  <a:ext cx="316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6EE1A9F-9586-8344-8476-3351890A36BA}"/>
                    </a:ext>
                  </a:extLst>
                </p14:cNvPr>
                <p14:cNvContentPartPr/>
                <p14:nvPr/>
              </p14:nvContentPartPr>
              <p14:xfrm>
                <a:off x="10106659" y="1154380"/>
                <a:ext cx="264960" cy="4413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6EE1A9F-9586-8344-8476-3351890A36B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91179" y="1139260"/>
                  <a:ext cx="2955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89BE687-C87E-0147-8C60-EDBAA076F66C}"/>
                    </a:ext>
                  </a:extLst>
                </p14:cNvPr>
                <p14:cNvContentPartPr/>
                <p14:nvPr/>
              </p14:nvContentPartPr>
              <p14:xfrm>
                <a:off x="10265419" y="1445260"/>
                <a:ext cx="122040" cy="1432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89BE687-C87E-0147-8C60-EDBAA076F6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249939" y="1430140"/>
                  <a:ext cx="152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6DD54BF-70DB-FD48-A27C-FF39AA2355FF}"/>
                    </a:ext>
                  </a:extLst>
                </p14:cNvPr>
                <p14:cNvContentPartPr/>
                <p14:nvPr/>
              </p14:nvContentPartPr>
              <p14:xfrm>
                <a:off x="10492939" y="1164820"/>
                <a:ext cx="423720" cy="397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6DD54BF-70DB-FD48-A27C-FF39AA2355F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477459" y="1149700"/>
                  <a:ext cx="4543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13DE1FE-83C3-7649-BE1F-3E47526E6595}"/>
                    </a:ext>
                  </a:extLst>
                </p14:cNvPr>
                <p14:cNvContentPartPr/>
                <p14:nvPr/>
              </p14:nvContentPartPr>
              <p14:xfrm>
                <a:off x="9212059" y="2390980"/>
                <a:ext cx="848880" cy="388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13DE1FE-83C3-7649-BE1F-3E47526E659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96939" y="2375500"/>
                  <a:ext cx="8791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9ABAA40-195A-7B47-A026-E8D727409939}"/>
                    </a:ext>
                  </a:extLst>
                </p14:cNvPr>
                <p14:cNvContentPartPr/>
                <p14:nvPr/>
              </p14:nvContentPartPr>
              <p14:xfrm>
                <a:off x="9154459" y="2625340"/>
                <a:ext cx="301320" cy="2545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9ABAA40-195A-7B47-A026-E8D72740993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39339" y="2610220"/>
                  <a:ext cx="331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50BB124-8491-F342-9323-A1FC005E33E3}"/>
                    </a:ext>
                  </a:extLst>
                </p14:cNvPr>
                <p14:cNvContentPartPr/>
                <p14:nvPr/>
              </p14:nvContentPartPr>
              <p14:xfrm>
                <a:off x="9053659" y="2768260"/>
                <a:ext cx="905400" cy="339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50BB124-8491-F342-9323-A1FC005E33E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038179" y="2753140"/>
                  <a:ext cx="9356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1D43E8F-43AD-7C45-8924-9553D45AFBA0}"/>
                    </a:ext>
                  </a:extLst>
                </p14:cNvPr>
                <p14:cNvContentPartPr/>
                <p14:nvPr/>
              </p14:nvContentPartPr>
              <p14:xfrm>
                <a:off x="9032419" y="2985340"/>
                <a:ext cx="365400" cy="259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1D43E8F-43AD-7C45-8924-9553D45AFBA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16939" y="2970220"/>
                  <a:ext cx="396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2BED7DD-7835-F747-9941-F0EED714C9C3}"/>
                    </a:ext>
                  </a:extLst>
                </p14:cNvPr>
                <p14:cNvContentPartPr/>
                <p14:nvPr/>
              </p14:nvContentPartPr>
              <p14:xfrm>
                <a:off x="10069579" y="2271100"/>
                <a:ext cx="90360" cy="275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2BED7DD-7835-F747-9941-F0EED714C9C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54099" y="2255620"/>
                  <a:ext cx="120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F98B2D05-925F-DD4A-8986-8E6B7D8BCC7F}"/>
                    </a:ext>
                  </a:extLst>
                </p14:cNvPr>
                <p14:cNvContentPartPr/>
                <p14:nvPr/>
              </p14:nvContentPartPr>
              <p14:xfrm>
                <a:off x="10107019" y="2339860"/>
                <a:ext cx="153360" cy="1166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F98B2D05-925F-DD4A-8986-8E6B7D8BCC7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091899" y="2324380"/>
                  <a:ext cx="18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DCBA4E6-186E-164B-B445-21494A8C1EDE}"/>
                    </a:ext>
                  </a:extLst>
                </p14:cNvPr>
                <p14:cNvContentPartPr/>
                <p14:nvPr/>
              </p14:nvContentPartPr>
              <p14:xfrm>
                <a:off x="10106659" y="2424460"/>
                <a:ext cx="63720" cy="1220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DCBA4E6-186E-164B-B445-21494A8C1ED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91179" y="2408980"/>
                  <a:ext cx="94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6763909-8D8C-E34A-9CDE-2DC1088591D4}"/>
                    </a:ext>
                  </a:extLst>
                </p14:cNvPr>
                <p14:cNvContentPartPr/>
                <p14:nvPr/>
              </p14:nvContentPartPr>
              <p14:xfrm>
                <a:off x="10238779" y="2381980"/>
                <a:ext cx="174960" cy="2120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6763909-8D8C-E34A-9CDE-2DC1088591D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23659" y="2366860"/>
                  <a:ext cx="205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D9CA8B4-1C73-404E-80CB-D3CD50C94A09}"/>
                    </a:ext>
                  </a:extLst>
                </p14:cNvPr>
                <p14:cNvContentPartPr/>
                <p14:nvPr/>
              </p14:nvContentPartPr>
              <p14:xfrm>
                <a:off x="9968779" y="2757820"/>
                <a:ext cx="63720" cy="254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D9CA8B4-1C73-404E-80CB-D3CD50C94A0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53659" y="2742340"/>
                  <a:ext cx="94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4B54B84-4E7E-184D-A5C2-D958A270834A}"/>
                    </a:ext>
                  </a:extLst>
                </p14:cNvPr>
                <p14:cNvContentPartPr/>
                <p14:nvPr/>
              </p14:nvContentPartPr>
              <p14:xfrm>
                <a:off x="9990019" y="2784100"/>
                <a:ext cx="201600" cy="1591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4B54B84-4E7E-184D-A5C2-D958A27083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74899" y="2768980"/>
                  <a:ext cx="231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CEAE3E9-3FC6-1149-B0EE-FF10DD87CAC5}"/>
                    </a:ext>
                  </a:extLst>
                </p14:cNvPr>
                <p14:cNvContentPartPr/>
                <p14:nvPr/>
              </p14:nvContentPartPr>
              <p14:xfrm>
                <a:off x="9974179" y="2958700"/>
                <a:ext cx="95760" cy="795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CEAE3E9-3FC6-1149-B0EE-FF10DD87CA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59059" y="2943580"/>
                  <a:ext cx="126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EFF434D-825F-694D-9D64-0714F45D38BA}"/>
                    </a:ext>
                  </a:extLst>
                </p14:cNvPr>
                <p14:cNvContentPartPr/>
                <p14:nvPr/>
              </p14:nvContentPartPr>
              <p14:xfrm>
                <a:off x="10154899" y="2806060"/>
                <a:ext cx="248400" cy="269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EFF434D-825F-694D-9D64-0714F45D38B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139419" y="2790580"/>
                  <a:ext cx="2790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DED7B8B-5A20-F14F-BB49-90BFEF301C63}"/>
              </a:ext>
            </a:extLst>
          </p:cNvPr>
          <p:cNvGrpSpPr/>
          <p:nvPr/>
        </p:nvGrpSpPr>
        <p:grpSpPr>
          <a:xfrm>
            <a:off x="2523973" y="852700"/>
            <a:ext cx="6030000" cy="969120"/>
            <a:chOff x="2523973" y="852700"/>
            <a:chExt cx="6030000" cy="9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83151D9-6767-204B-A71D-45FC6860A131}"/>
                    </a:ext>
                  </a:extLst>
                </p14:cNvPr>
                <p14:cNvContentPartPr/>
                <p14:nvPr/>
              </p14:nvContentPartPr>
              <p14:xfrm>
                <a:off x="2645653" y="1133140"/>
                <a:ext cx="450000" cy="333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83151D9-6767-204B-A71D-45FC6860A13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30533" y="1118020"/>
                  <a:ext cx="480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F54C7F0-07ED-E140-9D42-251CAD1789C9}"/>
                    </a:ext>
                  </a:extLst>
                </p14:cNvPr>
                <p14:cNvContentPartPr/>
                <p14:nvPr/>
              </p14:nvContentPartPr>
              <p14:xfrm>
                <a:off x="3159013" y="1218100"/>
                <a:ext cx="79560" cy="164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F54C7F0-07ED-E140-9D42-251CAD1789C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43533" y="1202620"/>
                  <a:ext cx="110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113EF0-0277-164B-8469-D176CFBAAA95}"/>
                    </a:ext>
                  </a:extLst>
                </p14:cNvPr>
                <p14:cNvContentPartPr/>
                <p14:nvPr/>
              </p14:nvContentPartPr>
              <p14:xfrm>
                <a:off x="3254053" y="1091020"/>
                <a:ext cx="159120" cy="47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113EF0-0277-164B-8469-D176CFBAAA9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238933" y="1075540"/>
                  <a:ext cx="189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C10F5FD-FB47-E14E-8A48-1A2D04CE1FC5}"/>
                    </a:ext>
                  </a:extLst>
                </p14:cNvPr>
                <p14:cNvContentPartPr/>
                <p14:nvPr/>
              </p14:nvContentPartPr>
              <p14:xfrm>
                <a:off x="3211933" y="1228540"/>
                <a:ext cx="238320" cy="476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C10F5FD-FB47-E14E-8A48-1A2D04CE1FC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196453" y="1213420"/>
                  <a:ext cx="268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6D738CB-B763-964E-A0BD-D4C75CD149C6}"/>
                    </a:ext>
                  </a:extLst>
                </p14:cNvPr>
                <p14:cNvContentPartPr/>
                <p14:nvPr/>
              </p14:nvContentPartPr>
              <p14:xfrm>
                <a:off x="3598213" y="948100"/>
                <a:ext cx="164520" cy="407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6D738CB-B763-964E-A0BD-D4C75CD149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582733" y="932980"/>
                  <a:ext cx="19476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3057285-5ECA-CC49-89EC-9DE50CC39583}"/>
                    </a:ext>
                  </a:extLst>
                </p14:cNvPr>
                <p14:cNvContentPartPr/>
                <p14:nvPr/>
              </p14:nvContentPartPr>
              <p14:xfrm>
                <a:off x="3804493" y="1191460"/>
                <a:ext cx="26640" cy="6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3057285-5ECA-CC49-89EC-9DE50CC3958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789373" y="1176340"/>
                  <a:ext cx="5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22E0981-C222-F549-BAC4-041CC38534DB}"/>
                    </a:ext>
                  </a:extLst>
                </p14:cNvPr>
                <p14:cNvContentPartPr/>
                <p14:nvPr/>
              </p14:nvContentPartPr>
              <p14:xfrm>
                <a:off x="3846973" y="979780"/>
                <a:ext cx="455400" cy="433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22E0981-C222-F549-BAC4-041CC38534D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31493" y="964660"/>
                  <a:ext cx="4860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92B6EC-7EFE-8147-8431-AB8F921D336F}"/>
                    </a:ext>
                  </a:extLst>
                </p14:cNvPr>
                <p14:cNvContentPartPr/>
                <p14:nvPr/>
              </p14:nvContentPartPr>
              <p14:xfrm>
                <a:off x="4831213" y="921460"/>
                <a:ext cx="370800" cy="492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92B6EC-7EFE-8147-8431-AB8F921D33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15733" y="906340"/>
                  <a:ext cx="4014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63868E0-AF83-2742-874E-3977B2B8004F}"/>
                    </a:ext>
                  </a:extLst>
                </p14:cNvPr>
                <p14:cNvContentPartPr/>
                <p14:nvPr/>
              </p14:nvContentPartPr>
              <p14:xfrm>
                <a:off x="5143333" y="905620"/>
                <a:ext cx="466200" cy="460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63868E0-AF83-2742-874E-3977B2B8004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128213" y="890500"/>
                  <a:ext cx="4964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8207145-F2D6-CA40-85DC-A8330244A55D}"/>
                    </a:ext>
                  </a:extLst>
                </p14:cNvPr>
                <p14:cNvContentPartPr/>
                <p14:nvPr/>
              </p14:nvContentPartPr>
              <p14:xfrm>
                <a:off x="5625013" y="932260"/>
                <a:ext cx="233280" cy="418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8207145-F2D6-CA40-85DC-A8330244A55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09533" y="917140"/>
                  <a:ext cx="2635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3EDEBD-08F7-5F4B-B10D-6D2A7E10AA78}"/>
                    </a:ext>
                  </a:extLst>
                </p14:cNvPr>
                <p14:cNvContentPartPr/>
                <p14:nvPr/>
              </p14:nvContentPartPr>
              <p14:xfrm>
                <a:off x="5862973" y="852700"/>
                <a:ext cx="344160" cy="528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3EDEBD-08F7-5F4B-B10D-6D2A7E10AA7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847853" y="837580"/>
                  <a:ext cx="3747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81A118A-4B9B-5F4D-A4DD-B7DC6AEC0D75}"/>
                    </a:ext>
                  </a:extLst>
                </p14:cNvPr>
                <p14:cNvContentPartPr/>
                <p14:nvPr/>
              </p14:nvContentPartPr>
              <p14:xfrm>
                <a:off x="6270493" y="1139260"/>
                <a:ext cx="513720" cy="269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81A118A-4B9B-5F4D-A4DD-B7DC6AEC0D7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55373" y="1123780"/>
                  <a:ext cx="544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5DA422-E8B5-DA42-8569-EBC8C25685C8}"/>
                    </a:ext>
                  </a:extLst>
                </p14:cNvPr>
                <p14:cNvContentPartPr/>
                <p14:nvPr/>
              </p14:nvContentPartPr>
              <p14:xfrm>
                <a:off x="2523973" y="1260220"/>
                <a:ext cx="6030000" cy="561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5DA422-E8B5-DA42-8569-EBC8C25685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08493" y="1244730"/>
                  <a:ext cx="6060600" cy="5922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B88D676-ED11-A049-AEDA-43D7D88961F8}"/>
                  </a:ext>
                </a:extLst>
              </p14:cNvPr>
              <p14:cNvContentPartPr/>
              <p14:nvPr/>
            </p14:nvContentPartPr>
            <p14:xfrm>
              <a:off x="677173" y="2985340"/>
              <a:ext cx="275400" cy="532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B88D676-ED11-A049-AEDA-43D7D88961F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62053" y="2970220"/>
                <a:ext cx="306000" cy="8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CE06B588-4C07-AF49-94F9-9F3344B2CB25}"/>
              </a:ext>
            </a:extLst>
          </p:cNvPr>
          <p:cNvGrpSpPr/>
          <p:nvPr/>
        </p:nvGrpSpPr>
        <p:grpSpPr>
          <a:xfrm>
            <a:off x="327973" y="2715340"/>
            <a:ext cx="2190960" cy="1439640"/>
            <a:chOff x="327973" y="2715340"/>
            <a:chExt cx="2190960" cy="14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12F79BD-04D3-9C4F-9EBA-35AC7B7EEC6F}"/>
                    </a:ext>
                  </a:extLst>
                </p14:cNvPr>
                <p14:cNvContentPartPr/>
                <p14:nvPr/>
              </p14:nvContentPartPr>
              <p14:xfrm>
                <a:off x="772110" y="3067620"/>
                <a:ext cx="84960" cy="36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12F79BD-04D3-9C4F-9EBA-35AC7B7EEC6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56630" y="3052140"/>
                  <a:ext cx="1155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2D32125-9C90-1848-AA78-EFA2AEC0AF3D}"/>
                    </a:ext>
                  </a:extLst>
                </p14:cNvPr>
                <p14:cNvContentPartPr/>
                <p14:nvPr/>
              </p14:nvContentPartPr>
              <p14:xfrm>
                <a:off x="676710" y="3152220"/>
                <a:ext cx="227880" cy="100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2D32125-9C90-1848-AA78-EFA2AEC0AF3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1590" y="3137100"/>
                  <a:ext cx="258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4555569-B248-0E44-A12E-D434773A6BA5}"/>
                    </a:ext>
                  </a:extLst>
                </p14:cNvPr>
                <p14:cNvContentPartPr/>
                <p14:nvPr/>
              </p14:nvContentPartPr>
              <p14:xfrm>
                <a:off x="893790" y="3199740"/>
                <a:ext cx="677520" cy="190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4555569-B248-0E44-A12E-D434773A6BA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78670" y="3184620"/>
                  <a:ext cx="708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107567F-A1D3-494B-9460-F3C338C460FE}"/>
                    </a:ext>
                  </a:extLst>
                </p14:cNvPr>
                <p14:cNvContentPartPr/>
                <p14:nvPr/>
              </p14:nvContentPartPr>
              <p14:xfrm>
                <a:off x="1581750" y="3067620"/>
                <a:ext cx="47880" cy="47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107567F-A1D3-494B-9460-F3C338C460F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566270" y="3052140"/>
                  <a:ext cx="78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829FE5A-DBEE-F141-9D63-85F22B4E03F2}"/>
                    </a:ext>
                  </a:extLst>
                </p14:cNvPr>
                <p14:cNvContentPartPr/>
                <p14:nvPr/>
              </p14:nvContentPartPr>
              <p14:xfrm>
                <a:off x="1703430" y="2861340"/>
                <a:ext cx="169560" cy="450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829FE5A-DBEE-F141-9D63-85F22B4E03F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688310" y="2845860"/>
                  <a:ext cx="2001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00CF534-A74D-4D40-817B-B56A211E3670}"/>
                    </a:ext>
                  </a:extLst>
                </p14:cNvPr>
                <p14:cNvContentPartPr/>
                <p14:nvPr/>
              </p14:nvContentPartPr>
              <p14:xfrm>
                <a:off x="1846350" y="3078060"/>
                <a:ext cx="21600" cy="32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00CF534-A74D-4D40-817B-B56A211E36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830870" y="3062940"/>
                  <a:ext cx="52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1C74F9-5EFB-A046-90D5-05C9CF478759}"/>
                    </a:ext>
                  </a:extLst>
                </p14:cNvPr>
                <p14:cNvContentPartPr/>
                <p14:nvPr/>
              </p14:nvContentPartPr>
              <p14:xfrm>
                <a:off x="1957230" y="3120540"/>
                <a:ext cx="100800" cy="153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1C74F9-5EFB-A046-90D5-05C9CF47875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942110" y="3105060"/>
                  <a:ext cx="131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6BDC74A-9E14-B848-AB45-164166C35D44}"/>
                    </a:ext>
                  </a:extLst>
                </p14:cNvPr>
                <p14:cNvContentPartPr/>
                <p14:nvPr/>
              </p14:nvContentPartPr>
              <p14:xfrm>
                <a:off x="2139330" y="3133956"/>
                <a:ext cx="195797" cy="142986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6BDC74A-9E14-B848-AB45-164166C35D4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124213" y="3118829"/>
                  <a:ext cx="226030" cy="1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1A1F2CF-C750-4445-BC64-15DF7379FFFC}"/>
                    </a:ext>
                  </a:extLst>
                </p14:cNvPr>
                <p14:cNvContentPartPr/>
                <p14:nvPr/>
              </p14:nvContentPartPr>
              <p14:xfrm>
                <a:off x="1068390" y="3533100"/>
                <a:ext cx="32040" cy="482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1A1F2CF-C750-4445-BC64-15DF7379FFF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3270" y="3517980"/>
                  <a:ext cx="626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4FEECC0-E3FB-6643-BBC6-58F6CBE45C78}"/>
                    </a:ext>
                  </a:extLst>
                </p14:cNvPr>
                <p14:cNvContentPartPr/>
                <p14:nvPr/>
              </p14:nvContentPartPr>
              <p14:xfrm>
                <a:off x="1057950" y="3591420"/>
                <a:ext cx="243720" cy="307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4FEECC0-E3FB-6643-BBC6-58F6CBE45C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2470" y="3576300"/>
                  <a:ext cx="274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F15C428-4E7D-AC4F-AFC7-F701AB9686E1}"/>
                    </a:ext>
                  </a:extLst>
                </p14:cNvPr>
                <p14:cNvContentPartPr/>
                <p14:nvPr/>
              </p14:nvContentPartPr>
              <p14:xfrm>
                <a:off x="1153710" y="3766020"/>
                <a:ext cx="132120" cy="126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F15C428-4E7D-AC4F-AFC7-F701AB9686E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8230" y="3750900"/>
                  <a:ext cx="162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D5CCBC3-CB95-BC4E-8F68-B790BB3B9E65}"/>
                    </a:ext>
                  </a:extLst>
                </p14:cNvPr>
                <p14:cNvContentPartPr/>
                <p14:nvPr/>
              </p14:nvContentPartPr>
              <p14:xfrm>
                <a:off x="1359270" y="3623100"/>
                <a:ext cx="328320" cy="365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D5CCBC3-CB95-BC4E-8F68-B790BB3B9E6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344150" y="3607980"/>
                  <a:ext cx="3589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8AFA369-4D8D-E24F-8F59-EA0B2D740120}"/>
                    </a:ext>
                  </a:extLst>
                </p14:cNvPr>
                <p14:cNvContentPartPr/>
                <p14:nvPr/>
              </p14:nvContentPartPr>
              <p14:xfrm>
                <a:off x="327973" y="2715340"/>
                <a:ext cx="2190960" cy="1439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8AFA369-4D8D-E24F-8F59-EA0B2D74012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2493" y="2700220"/>
                  <a:ext cx="2221560" cy="147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6934B349-6C3C-A242-A58F-70DF0B319BA1}"/>
              </a:ext>
            </a:extLst>
          </p:cNvPr>
          <p:cNvGrpSpPr/>
          <p:nvPr/>
        </p:nvGrpSpPr>
        <p:grpSpPr>
          <a:xfrm>
            <a:off x="2624413" y="4980460"/>
            <a:ext cx="1159200" cy="444960"/>
            <a:chOff x="2624413" y="4980460"/>
            <a:chExt cx="11592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6AF2D0B-9C1E-E945-A06C-485175DF9599}"/>
                    </a:ext>
                  </a:extLst>
                </p14:cNvPr>
                <p14:cNvContentPartPr/>
                <p14:nvPr/>
              </p14:nvContentPartPr>
              <p14:xfrm>
                <a:off x="2624413" y="5097460"/>
                <a:ext cx="238320" cy="327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6AF2D0B-9C1E-E945-A06C-485175DF959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93813" y="5066500"/>
                  <a:ext cx="299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FD7FD2B-5C07-C543-9D1F-428E42959265}"/>
                    </a:ext>
                  </a:extLst>
                </p14:cNvPr>
                <p14:cNvContentPartPr/>
                <p14:nvPr/>
              </p14:nvContentPartPr>
              <p14:xfrm>
                <a:off x="2910253" y="5128420"/>
                <a:ext cx="127440" cy="1695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FD7FD2B-5C07-C543-9D1F-428E4295926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879653" y="5097820"/>
                  <a:ext cx="188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9247103-A509-B843-B1B9-FBEC4AC9D5E3}"/>
                    </a:ext>
                  </a:extLst>
                </p14:cNvPr>
                <p14:cNvContentPartPr/>
                <p14:nvPr/>
              </p14:nvContentPartPr>
              <p14:xfrm>
                <a:off x="2904853" y="5075500"/>
                <a:ext cx="180360" cy="53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9247103-A509-B843-B1B9-FBEC4AC9D5E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874253" y="5044900"/>
                  <a:ext cx="241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1AFEA23-82EF-8E45-A1BD-FAC963E17F22}"/>
                    </a:ext>
                  </a:extLst>
                </p14:cNvPr>
                <p14:cNvContentPartPr/>
                <p14:nvPr/>
              </p14:nvContentPartPr>
              <p14:xfrm>
                <a:off x="3127333" y="5276740"/>
                <a:ext cx="21600" cy="143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1AFEA23-82EF-8E45-A1BD-FAC963E17F2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096373" y="5246140"/>
                  <a:ext cx="82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F7E6BC8-2852-F44F-B8F6-0530C64DB286}"/>
                    </a:ext>
                  </a:extLst>
                </p14:cNvPr>
                <p14:cNvContentPartPr/>
                <p14:nvPr/>
              </p14:nvContentPartPr>
              <p14:xfrm>
                <a:off x="3196093" y="5006740"/>
                <a:ext cx="201600" cy="2437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F7E6BC8-2852-F44F-B8F6-0530C64DB28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165133" y="4976140"/>
                  <a:ext cx="262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A6C35FA-72EF-B545-B1A4-E793C597798E}"/>
                    </a:ext>
                  </a:extLst>
                </p14:cNvPr>
                <p14:cNvContentPartPr/>
                <p14:nvPr/>
              </p14:nvContentPartPr>
              <p14:xfrm>
                <a:off x="3550693" y="4980460"/>
                <a:ext cx="196200" cy="2437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A6C35FA-72EF-B545-B1A4-E793C597798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19733" y="4949500"/>
                  <a:ext cx="2574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9E007A9-5288-5343-B71A-2890BD9ADCD2}"/>
                    </a:ext>
                  </a:extLst>
                </p14:cNvPr>
                <p14:cNvContentPartPr/>
                <p14:nvPr/>
              </p14:nvContentPartPr>
              <p14:xfrm>
                <a:off x="3510373" y="5006740"/>
                <a:ext cx="66960" cy="108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9E007A9-5288-5343-B71A-2890BD9ADCD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479773" y="4976140"/>
                  <a:ext cx="12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6CA487E-6183-7241-B39B-9DB6AF7DE1A2}"/>
                    </a:ext>
                  </a:extLst>
                </p14:cNvPr>
                <p14:cNvContentPartPr/>
                <p14:nvPr/>
              </p14:nvContentPartPr>
              <p14:xfrm>
                <a:off x="3746173" y="5186740"/>
                <a:ext cx="37440" cy="32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6CA487E-6183-7241-B39B-9DB6AF7DE1A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715573" y="5156140"/>
                  <a:ext cx="986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22E7A10C-54ED-364F-AA7F-24E3A1AE6760}"/>
              </a:ext>
            </a:extLst>
          </p:cNvPr>
          <p:cNvGrpSpPr/>
          <p:nvPr/>
        </p:nvGrpSpPr>
        <p:grpSpPr>
          <a:xfrm>
            <a:off x="6810133" y="6408940"/>
            <a:ext cx="1238760" cy="392040"/>
            <a:chOff x="6810133" y="6408940"/>
            <a:chExt cx="123876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D1FB693-9DED-634F-BE28-AF21342DD65F}"/>
                    </a:ext>
                  </a:extLst>
                </p14:cNvPr>
                <p14:cNvContentPartPr/>
                <p14:nvPr/>
              </p14:nvContentPartPr>
              <p14:xfrm>
                <a:off x="6810133" y="6557980"/>
                <a:ext cx="174960" cy="190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D1FB693-9DED-634F-BE28-AF21342DD65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79533" y="6527020"/>
                  <a:ext cx="236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BE9D00E-7CDE-BA40-83C7-E3D04A924A87}"/>
                    </a:ext>
                  </a:extLst>
                </p14:cNvPr>
                <p14:cNvContentPartPr/>
                <p14:nvPr/>
              </p14:nvContentPartPr>
              <p14:xfrm>
                <a:off x="7021813" y="6509740"/>
                <a:ext cx="185040" cy="1962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BE9D00E-7CDE-BA40-83C7-E3D04A924A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91213" y="6478780"/>
                  <a:ext cx="246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F7066D4-EA88-2242-B896-96128B3AA38A}"/>
                    </a:ext>
                  </a:extLst>
                </p14:cNvPr>
                <p14:cNvContentPartPr/>
                <p14:nvPr/>
              </p14:nvContentPartPr>
              <p14:xfrm>
                <a:off x="7053493" y="6467260"/>
                <a:ext cx="270360" cy="903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F7066D4-EA88-2242-B896-96128B3AA3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022893" y="6436660"/>
                  <a:ext cx="33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1EFF099-3D67-A249-A4D1-BB4866891E2A}"/>
                    </a:ext>
                  </a:extLst>
                </p14:cNvPr>
                <p14:cNvContentPartPr/>
                <p14:nvPr/>
              </p14:nvContentPartPr>
              <p14:xfrm>
                <a:off x="7355173" y="6700180"/>
                <a:ext cx="21600" cy="100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1EFF099-3D67-A249-A4D1-BB4866891E2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24573" y="6669580"/>
                  <a:ext cx="82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C591E16-5C55-A34E-B10E-1CE8371297C8}"/>
                    </a:ext>
                  </a:extLst>
                </p14:cNvPr>
                <p14:cNvContentPartPr/>
                <p14:nvPr/>
              </p14:nvContentPartPr>
              <p14:xfrm>
                <a:off x="7415653" y="6435580"/>
                <a:ext cx="299160" cy="296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C591E16-5C55-A34E-B10E-1CE8371297C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85053" y="6404980"/>
                  <a:ext cx="3603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C5B2E2C-3302-ED4D-8D49-34683704ED32}"/>
                    </a:ext>
                  </a:extLst>
                </p14:cNvPr>
                <p14:cNvContentPartPr/>
                <p14:nvPr/>
              </p14:nvContentPartPr>
              <p14:xfrm>
                <a:off x="7794373" y="6430180"/>
                <a:ext cx="243720" cy="3178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C5B2E2C-3302-ED4D-8D49-34683704ED3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63773" y="6399580"/>
                  <a:ext cx="3052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E2C7409-130E-C548-995C-8324A49D23D5}"/>
                    </a:ext>
                  </a:extLst>
                </p14:cNvPr>
                <p14:cNvContentPartPr/>
                <p14:nvPr/>
              </p14:nvContentPartPr>
              <p14:xfrm>
                <a:off x="7810213" y="6408940"/>
                <a:ext cx="63720" cy="84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E2C7409-130E-C548-995C-8324A49D23D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79613" y="6378340"/>
                  <a:ext cx="125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D251964-D6CB-EC4E-88FB-A75D18D153FC}"/>
                    </a:ext>
                  </a:extLst>
                </p14:cNvPr>
                <p14:cNvContentPartPr/>
                <p14:nvPr/>
              </p14:nvContentPartPr>
              <p14:xfrm>
                <a:off x="8032693" y="6700180"/>
                <a:ext cx="16200" cy="16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D251964-D6CB-EC4E-88FB-A75D18D153F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01733" y="6669580"/>
                  <a:ext cx="777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B33C47EB-ACDD-9242-B8A1-7F8C8AEFD837}"/>
              </a:ext>
            </a:extLst>
          </p:cNvPr>
          <p:cNvGrpSpPr/>
          <p:nvPr/>
        </p:nvGrpSpPr>
        <p:grpSpPr>
          <a:xfrm>
            <a:off x="9969493" y="6287260"/>
            <a:ext cx="582120" cy="365040"/>
            <a:chOff x="9969493" y="6287260"/>
            <a:chExt cx="5821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2ED366A-A366-BF41-8CB4-8EF82A86FC02}"/>
                    </a:ext>
                  </a:extLst>
                </p14:cNvPr>
                <p14:cNvContentPartPr/>
                <p14:nvPr/>
              </p14:nvContentPartPr>
              <p14:xfrm>
                <a:off x="9969493" y="6372220"/>
                <a:ext cx="169560" cy="280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2ED366A-A366-BF41-8CB4-8EF82A86FC0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954013" y="6356740"/>
                  <a:ext cx="200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A077149-73CD-1C41-8E84-1A901B65C2F6}"/>
                    </a:ext>
                  </a:extLst>
                </p14:cNvPr>
                <p14:cNvContentPartPr/>
                <p14:nvPr/>
              </p14:nvContentPartPr>
              <p14:xfrm>
                <a:off x="10159933" y="6362140"/>
                <a:ext cx="145440" cy="1951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A077149-73CD-1C41-8E84-1A901B65C2F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44453" y="6346660"/>
                  <a:ext cx="176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EFDB587-0590-D240-B4B3-7462E4C95677}"/>
                    </a:ext>
                  </a:extLst>
                </p14:cNvPr>
                <p14:cNvContentPartPr/>
                <p14:nvPr/>
              </p14:nvContentPartPr>
              <p14:xfrm>
                <a:off x="10387453" y="6313900"/>
                <a:ext cx="137880" cy="249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EFDB587-0590-D240-B4B3-7462E4C9567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371973" y="6298420"/>
                  <a:ext cx="168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0EB76E0-D12C-CD4E-B276-C9C6D4EDA294}"/>
                    </a:ext>
                  </a:extLst>
                </p14:cNvPr>
                <p14:cNvContentPartPr/>
                <p14:nvPr/>
              </p14:nvContentPartPr>
              <p14:xfrm>
                <a:off x="10307893" y="6287260"/>
                <a:ext cx="79560" cy="691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0EB76E0-D12C-CD4E-B276-C9C6D4EDA29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292773" y="6272140"/>
                  <a:ext cx="110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CD21A67-3A9E-7941-936C-2D2D26881EC0}"/>
                    </a:ext>
                  </a:extLst>
                </p14:cNvPr>
                <p14:cNvContentPartPr/>
                <p14:nvPr/>
              </p14:nvContentPartPr>
              <p14:xfrm>
                <a:off x="10487893" y="6541420"/>
                <a:ext cx="63720" cy="21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CD21A67-3A9E-7941-936C-2D2D26881EC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72773" y="6526300"/>
                  <a:ext cx="9432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68F9AAE3-F03C-C746-9DF8-E9C6313D5CD7}"/>
                  </a:ext>
                </a:extLst>
              </p14:cNvPr>
              <p14:cNvContentPartPr/>
              <p14:nvPr/>
            </p14:nvContentPartPr>
            <p14:xfrm>
              <a:off x="11159293" y="5916820"/>
              <a:ext cx="85680" cy="374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68F9AAE3-F03C-C746-9DF8-E9C6313D5CD7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1105653" y="5809180"/>
                <a:ext cx="1933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CCAF4C18-0DC1-974F-A925-F6CC12B3D5A1}"/>
                  </a:ext>
                </a:extLst>
              </p14:cNvPr>
              <p14:cNvContentPartPr/>
              <p14:nvPr/>
            </p14:nvContentPartPr>
            <p14:xfrm>
              <a:off x="11442613" y="5943460"/>
              <a:ext cx="93240" cy="266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CCAF4C18-0DC1-974F-A925-F6CC12B3D5A1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1388973" y="5835460"/>
                <a:ext cx="2008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F8BBBC8-868B-4D4A-B534-7F0873BB70C6}"/>
                  </a:ext>
                </a:extLst>
              </p14:cNvPr>
              <p14:cNvContentPartPr/>
              <p14:nvPr/>
            </p14:nvContentPartPr>
            <p14:xfrm>
              <a:off x="11699653" y="5900980"/>
              <a:ext cx="37440" cy="1080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F8BBBC8-868B-4D4A-B534-7F0873BB70C6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1646013" y="5793340"/>
                <a:ext cx="145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D7A8DC2-22AF-2949-A0F7-7479464DF08D}"/>
                  </a:ext>
                </a:extLst>
              </p14:cNvPr>
              <p14:cNvContentPartPr/>
              <p14:nvPr/>
            </p14:nvContentPartPr>
            <p14:xfrm>
              <a:off x="11969653" y="5916820"/>
              <a:ext cx="360" cy="3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D7A8DC2-22AF-2949-A0F7-7479464DF08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1915653" y="5809180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15D6A215-11F2-9C4E-88F7-E33779C5D986}"/>
              </a:ext>
            </a:extLst>
          </p:cNvPr>
          <p:cNvGrpSpPr/>
          <p:nvPr/>
        </p:nvGrpSpPr>
        <p:grpSpPr>
          <a:xfrm>
            <a:off x="391333" y="932620"/>
            <a:ext cx="572040" cy="428760"/>
            <a:chOff x="391333" y="932620"/>
            <a:chExt cx="57204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8D1CB8B-B193-A846-8CE3-9FE15663D791}"/>
                    </a:ext>
                  </a:extLst>
                </p14:cNvPr>
                <p14:cNvContentPartPr/>
                <p14:nvPr/>
              </p14:nvContentPartPr>
              <p14:xfrm>
                <a:off x="391333" y="1017580"/>
                <a:ext cx="143280" cy="3438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8D1CB8B-B193-A846-8CE3-9FE15663D79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0733" y="986620"/>
                  <a:ext cx="204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82146C6-57A3-C84E-940A-A03B9B0BD3B3}"/>
                    </a:ext>
                  </a:extLst>
                </p14:cNvPr>
                <p14:cNvContentPartPr/>
                <p14:nvPr/>
              </p14:nvContentPartPr>
              <p14:xfrm>
                <a:off x="539653" y="1048540"/>
                <a:ext cx="122040" cy="26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82146C6-57A3-C84E-940A-A03B9B0BD3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09053" y="1017940"/>
                  <a:ext cx="1836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ED15AD4-21FD-C140-B114-CD07A20F2992}"/>
                    </a:ext>
                  </a:extLst>
                </p14:cNvPr>
                <p14:cNvContentPartPr/>
                <p14:nvPr/>
              </p14:nvContentPartPr>
              <p14:xfrm>
                <a:off x="809293" y="1096420"/>
                <a:ext cx="58680" cy="153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ED15AD4-21FD-C140-B114-CD07A20F29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8693" y="1065460"/>
                  <a:ext cx="119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BEB9A00-D345-A84E-BD5C-04565765511A}"/>
                    </a:ext>
                  </a:extLst>
                </p14:cNvPr>
                <p14:cNvContentPartPr/>
                <p14:nvPr/>
              </p14:nvContentPartPr>
              <p14:xfrm>
                <a:off x="650533" y="932620"/>
                <a:ext cx="122040" cy="95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BEB9A00-D345-A84E-BD5C-04565765511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9933" y="902020"/>
                  <a:ext cx="183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12B142A-86EB-9548-8558-36434A0F4E21}"/>
                    </a:ext>
                  </a:extLst>
                </p14:cNvPr>
                <p14:cNvContentPartPr/>
                <p14:nvPr/>
              </p14:nvContentPartPr>
              <p14:xfrm>
                <a:off x="941773" y="1212700"/>
                <a:ext cx="21600" cy="32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12B142A-86EB-9548-8558-36434A0F4E2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11173" y="1182100"/>
                  <a:ext cx="8280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E625AF14-263A-B74E-A4B8-4546944256E4}"/>
              </a:ext>
            </a:extLst>
          </p:cNvPr>
          <p:cNvGrpSpPr/>
          <p:nvPr/>
        </p:nvGrpSpPr>
        <p:grpSpPr>
          <a:xfrm>
            <a:off x="3709453" y="2487820"/>
            <a:ext cx="518760" cy="273240"/>
            <a:chOff x="3709453" y="2487820"/>
            <a:chExt cx="51876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0765AD2-0C80-8B47-9BF2-6700D84A8B2F}"/>
                    </a:ext>
                  </a:extLst>
                </p14:cNvPr>
                <p14:cNvContentPartPr/>
                <p14:nvPr/>
              </p14:nvContentPartPr>
              <p14:xfrm>
                <a:off x="3709453" y="2604460"/>
                <a:ext cx="69120" cy="153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0765AD2-0C80-8B47-9BF2-6700D84A8B2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78493" y="2573860"/>
                  <a:ext cx="13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F14E6D9-A087-2E4B-9649-A46A2AB90EC7}"/>
                    </a:ext>
                  </a:extLst>
                </p14:cNvPr>
                <p14:cNvContentPartPr/>
                <p14:nvPr/>
              </p14:nvContentPartPr>
              <p14:xfrm>
                <a:off x="3857413" y="2593660"/>
                <a:ext cx="58680" cy="1425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F14E6D9-A087-2E4B-9649-A46A2AB90EC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26813" y="2563060"/>
                  <a:ext cx="119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1458330-78B8-3745-9C7B-18E720244865}"/>
                    </a:ext>
                  </a:extLst>
                </p14:cNvPr>
                <p14:cNvContentPartPr/>
                <p14:nvPr/>
              </p14:nvContentPartPr>
              <p14:xfrm>
                <a:off x="4047853" y="2503660"/>
                <a:ext cx="95760" cy="249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1458330-78B8-3745-9C7B-18E72024486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17253" y="2473060"/>
                  <a:ext cx="1569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66BC314-D995-D647-BC22-D009A68ED35B}"/>
                    </a:ext>
                  </a:extLst>
                </p14:cNvPr>
                <p14:cNvContentPartPr/>
                <p14:nvPr/>
              </p14:nvContentPartPr>
              <p14:xfrm>
                <a:off x="3989893" y="2487820"/>
                <a:ext cx="42840" cy="691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66BC314-D995-D647-BC22-D009A68ED35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58933" y="2457220"/>
                  <a:ext cx="104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3420386-FC8B-FB4C-9072-DA2DE1A241A4}"/>
                    </a:ext>
                  </a:extLst>
                </p14:cNvPr>
                <p14:cNvContentPartPr/>
                <p14:nvPr/>
              </p14:nvContentPartPr>
              <p14:xfrm>
                <a:off x="4217413" y="2720740"/>
                <a:ext cx="10800" cy="403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3420386-FC8B-FB4C-9072-DA2DE1A241A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186453" y="2690140"/>
                  <a:ext cx="723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uppieren 311">
            <a:extLst>
              <a:ext uri="{FF2B5EF4-FFF2-40B4-BE49-F238E27FC236}">
                <a16:creationId xmlns:a16="http://schemas.microsoft.com/office/drawing/2014/main" id="{7EA05085-5F34-3C40-B492-81AAD024FB97}"/>
              </a:ext>
            </a:extLst>
          </p:cNvPr>
          <p:cNvGrpSpPr/>
          <p:nvPr/>
        </p:nvGrpSpPr>
        <p:grpSpPr>
          <a:xfrm>
            <a:off x="3614053" y="3594100"/>
            <a:ext cx="603720" cy="280440"/>
            <a:chOff x="3614053" y="3594100"/>
            <a:chExt cx="6037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7819C9-7985-254A-A69A-41AF9A86C969}"/>
                    </a:ext>
                  </a:extLst>
                </p14:cNvPr>
                <p14:cNvContentPartPr/>
                <p14:nvPr/>
              </p14:nvContentPartPr>
              <p14:xfrm>
                <a:off x="3614053" y="3658180"/>
                <a:ext cx="69120" cy="1954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7819C9-7985-254A-A69A-41AF9A86C96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583453" y="3627220"/>
                  <a:ext cx="130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8E3ED55E-E184-6348-9664-3ACDB3125C9D}"/>
                    </a:ext>
                  </a:extLst>
                </p14:cNvPr>
                <p14:cNvContentPartPr/>
                <p14:nvPr/>
              </p14:nvContentPartPr>
              <p14:xfrm>
                <a:off x="3751573" y="3673300"/>
                <a:ext cx="63720" cy="1584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8E3ED55E-E184-6348-9664-3ACDB3125C9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720973" y="3642700"/>
                  <a:ext cx="125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B2F3F2C-0773-B148-BB0D-88A480A563EE}"/>
                    </a:ext>
                  </a:extLst>
                </p14:cNvPr>
                <p14:cNvContentPartPr/>
                <p14:nvPr/>
              </p14:nvContentPartPr>
              <p14:xfrm>
                <a:off x="4010773" y="3609940"/>
                <a:ext cx="74520" cy="2016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B2F3F2C-0773-B148-BB0D-88A480A563E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980173" y="3578980"/>
                  <a:ext cx="135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4B5EDAB-635F-EA49-A76C-634AE6A60F18}"/>
                    </a:ext>
                  </a:extLst>
                </p14:cNvPr>
                <p14:cNvContentPartPr/>
                <p14:nvPr/>
              </p14:nvContentPartPr>
              <p14:xfrm>
                <a:off x="3942013" y="3594100"/>
                <a:ext cx="84960" cy="106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4B5EDAB-635F-EA49-A76C-634AE6A60F1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911413" y="3563140"/>
                  <a:ext cx="14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C83F180-E018-6E4D-8CDC-E75D66E3C79A}"/>
                    </a:ext>
                  </a:extLst>
                </p14:cNvPr>
                <p14:cNvContentPartPr/>
                <p14:nvPr/>
              </p14:nvContentPartPr>
              <p14:xfrm>
                <a:off x="4201573" y="3810820"/>
                <a:ext cx="16200" cy="637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C83F180-E018-6E4D-8CDC-E75D66E3C79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70613" y="3780220"/>
                  <a:ext cx="777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A3DB9DDE-9B9C-0541-A02F-DC1FF9F1751C}"/>
              </a:ext>
            </a:extLst>
          </p:cNvPr>
          <p:cNvGrpSpPr/>
          <p:nvPr/>
        </p:nvGrpSpPr>
        <p:grpSpPr>
          <a:xfrm>
            <a:off x="11080453" y="1297300"/>
            <a:ext cx="651240" cy="249120"/>
            <a:chOff x="11080453" y="1297300"/>
            <a:chExt cx="65124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1957BE5-E863-4146-A4BB-45F1E091EA4A}"/>
                    </a:ext>
                  </a:extLst>
                </p14:cNvPr>
                <p14:cNvContentPartPr/>
                <p14:nvPr/>
              </p14:nvContentPartPr>
              <p14:xfrm>
                <a:off x="11080453" y="1297300"/>
                <a:ext cx="217440" cy="2491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1957BE5-E863-4146-A4BB-45F1E091EA4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049853" y="1266700"/>
                  <a:ext cx="278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BA7C6E1-CE65-E340-9BB9-68E488709A4A}"/>
                    </a:ext>
                  </a:extLst>
                </p14:cNvPr>
                <p14:cNvContentPartPr/>
                <p14:nvPr/>
              </p14:nvContentPartPr>
              <p14:xfrm>
                <a:off x="11297533" y="1328980"/>
                <a:ext cx="143280" cy="2008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BA7C6E1-CE65-E340-9BB9-68E488709A4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66933" y="1298380"/>
                  <a:ext cx="204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CD18F0F-10BD-504C-A9F6-F6B92F862B2A}"/>
                    </a:ext>
                  </a:extLst>
                </p14:cNvPr>
                <p14:cNvContentPartPr/>
                <p14:nvPr/>
              </p14:nvContentPartPr>
              <p14:xfrm>
                <a:off x="11535493" y="1339780"/>
                <a:ext cx="196200" cy="2016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CD18F0F-10BD-504C-A9F6-F6B92F862B2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04893" y="1308820"/>
                  <a:ext cx="257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4740FA8-8E73-E640-8BCF-4435739344F1}"/>
                    </a:ext>
                  </a:extLst>
                </p14:cNvPr>
                <p14:cNvContentPartPr/>
                <p14:nvPr/>
              </p14:nvContentPartPr>
              <p14:xfrm>
                <a:off x="11551693" y="1302700"/>
                <a:ext cx="47880" cy="795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4740FA8-8E73-E640-8BCF-4435739344F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520733" y="1272100"/>
                  <a:ext cx="109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70A9745-DFB8-0949-A2B4-F3E6F84A6B07}"/>
                    </a:ext>
                  </a:extLst>
                </p14:cNvPr>
                <p14:cNvContentPartPr/>
                <p14:nvPr/>
              </p14:nvContentPartPr>
              <p14:xfrm>
                <a:off x="11662573" y="1508980"/>
                <a:ext cx="32040" cy="266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70A9745-DFB8-0949-A2B4-F3E6F84A6B0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631973" y="1478380"/>
                  <a:ext cx="936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91AAA8AF-628C-3643-AE60-C41D34E15477}"/>
              </a:ext>
            </a:extLst>
          </p:cNvPr>
          <p:cNvGrpSpPr/>
          <p:nvPr/>
        </p:nvGrpSpPr>
        <p:grpSpPr>
          <a:xfrm>
            <a:off x="10678333" y="2329060"/>
            <a:ext cx="603720" cy="317880"/>
            <a:chOff x="10678333" y="2329060"/>
            <a:chExt cx="6037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407192E-FD03-984A-8DC5-DAF8F920558F}"/>
                    </a:ext>
                  </a:extLst>
                </p14:cNvPr>
                <p14:cNvContentPartPr/>
                <p14:nvPr/>
              </p14:nvContentPartPr>
              <p14:xfrm>
                <a:off x="10678333" y="2329060"/>
                <a:ext cx="159120" cy="1695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407192E-FD03-984A-8DC5-DAF8F920558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647733" y="2298460"/>
                  <a:ext cx="220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7414CFC-475B-C142-9B11-1DE4B8DA4FDF}"/>
                    </a:ext>
                  </a:extLst>
                </p14:cNvPr>
                <p14:cNvContentPartPr/>
                <p14:nvPr/>
              </p14:nvContentPartPr>
              <p14:xfrm>
                <a:off x="10720813" y="2350300"/>
                <a:ext cx="143280" cy="2966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7414CFC-475B-C142-9B11-1DE4B8DA4FD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690213" y="2319700"/>
                  <a:ext cx="204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45D4195-6905-7241-8DF1-67C124C46E9B}"/>
                    </a:ext>
                  </a:extLst>
                </p14:cNvPr>
                <p14:cNvContentPartPr/>
                <p14:nvPr/>
              </p14:nvContentPartPr>
              <p14:xfrm>
                <a:off x="10868773" y="2403220"/>
                <a:ext cx="69120" cy="185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45D4195-6905-7241-8DF1-67C124C46E9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838173" y="2372620"/>
                  <a:ext cx="130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CDF6F16-6AF4-E94D-BD26-72ED614E6FA7}"/>
                    </a:ext>
                  </a:extLst>
                </p14:cNvPr>
                <p14:cNvContentPartPr/>
                <p14:nvPr/>
              </p14:nvContentPartPr>
              <p14:xfrm>
                <a:off x="10953733" y="2345260"/>
                <a:ext cx="206640" cy="266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CDF6F16-6AF4-E94D-BD26-72ED614E6FA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922773" y="2314300"/>
                  <a:ext cx="268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93B4419-DEC7-8344-840D-D9D4EB519223}"/>
                    </a:ext>
                  </a:extLst>
                </p14:cNvPr>
                <p14:cNvContentPartPr/>
                <p14:nvPr/>
              </p14:nvContentPartPr>
              <p14:xfrm>
                <a:off x="11122933" y="2376940"/>
                <a:ext cx="159120" cy="2383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93B4419-DEC7-8344-840D-D9D4EB51922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092333" y="2345980"/>
                  <a:ext cx="2203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AC6E818-9231-664F-918B-01A5CB45A5E8}"/>
                    </a:ext>
                  </a:extLst>
                </p14:cNvPr>
                <p14:cNvContentPartPr/>
                <p14:nvPr/>
              </p14:nvContentPartPr>
              <p14:xfrm>
                <a:off x="11128333" y="2419060"/>
                <a:ext cx="26640" cy="16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AC6E818-9231-664F-918B-01A5CB45A5E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097373" y="2388460"/>
                  <a:ext cx="88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203CB8A-9F3E-8147-BA10-D87BD0427295}"/>
                    </a:ext>
                  </a:extLst>
                </p14:cNvPr>
                <p14:cNvContentPartPr/>
                <p14:nvPr/>
              </p14:nvContentPartPr>
              <p14:xfrm>
                <a:off x="11244613" y="2583220"/>
                <a:ext cx="21600" cy="374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203CB8A-9F3E-8147-BA10-D87BD042729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214013" y="2552620"/>
                  <a:ext cx="8280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8AC14867-27BF-B540-B94F-EAC1074A7080}"/>
              </a:ext>
            </a:extLst>
          </p:cNvPr>
          <p:cNvGrpSpPr/>
          <p:nvPr/>
        </p:nvGrpSpPr>
        <p:grpSpPr>
          <a:xfrm>
            <a:off x="10583293" y="2853220"/>
            <a:ext cx="730440" cy="312120"/>
            <a:chOff x="10583293" y="2853220"/>
            <a:chExt cx="73044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4CE998F-A11D-8847-A745-3C43C8D7C6B7}"/>
                    </a:ext>
                  </a:extLst>
                </p14:cNvPr>
                <p14:cNvContentPartPr/>
                <p14:nvPr/>
              </p14:nvContentPartPr>
              <p14:xfrm>
                <a:off x="10583293" y="2853220"/>
                <a:ext cx="190800" cy="201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4CE998F-A11D-8847-A745-3C43C8D7C6B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552333" y="2822260"/>
                  <a:ext cx="252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D2C7222C-8A0A-7745-8F5D-52AC6AACA628}"/>
                    </a:ext>
                  </a:extLst>
                </p14:cNvPr>
                <p14:cNvContentPartPr/>
                <p14:nvPr/>
              </p14:nvContentPartPr>
              <p14:xfrm>
                <a:off x="10678333" y="2895340"/>
                <a:ext cx="95760" cy="2383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D2C7222C-8A0A-7745-8F5D-52AC6AACA62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647733" y="2864740"/>
                  <a:ext cx="156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F4B7735-4D05-1240-AAC9-2533C02AE809}"/>
                    </a:ext>
                  </a:extLst>
                </p14:cNvPr>
                <p14:cNvContentPartPr/>
                <p14:nvPr/>
              </p14:nvContentPartPr>
              <p14:xfrm>
                <a:off x="10831693" y="2932420"/>
                <a:ext cx="58680" cy="2066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F4B7735-4D05-1240-AAC9-2533C02AE80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801093" y="2901820"/>
                  <a:ext cx="119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58B7F2A-774D-AB4D-8DAD-E3270D9165F6}"/>
                    </a:ext>
                  </a:extLst>
                </p14:cNvPr>
                <p14:cNvContentPartPr/>
                <p14:nvPr/>
              </p14:nvContentPartPr>
              <p14:xfrm>
                <a:off x="10879573" y="2900740"/>
                <a:ext cx="190800" cy="10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58B7F2A-774D-AB4D-8DAD-E3270D9165F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848973" y="2870140"/>
                  <a:ext cx="252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27C6DD57-3F9A-0C43-B733-26E1FC764A1E}"/>
                    </a:ext>
                  </a:extLst>
                </p14:cNvPr>
                <p14:cNvContentPartPr/>
                <p14:nvPr/>
              </p14:nvContentPartPr>
              <p14:xfrm>
                <a:off x="11149213" y="2916580"/>
                <a:ext cx="164520" cy="217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27C6DD57-3F9A-0C43-B733-26E1FC764A1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118613" y="2885980"/>
                  <a:ext cx="225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2B06968-FCF0-6C4E-B3DD-2CC9809C86BA}"/>
                    </a:ext>
                  </a:extLst>
                </p14:cNvPr>
                <p14:cNvContentPartPr/>
                <p14:nvPr/>
              </p14:nvContentPartPr>
              <p14:xfrm>
                <a:off x="11160013" y="2890300"/>
                <a:ext cx="32040" cy="428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2B06968-FCF0-6C4E-B3DD-2CC9809C86B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129413" y="2859340"/>
                  <a:ext cx="93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9377133-D60E-F84D-A632-C04FF015694D}"/>
                    </a:ext>
                  </a:extLst>
                </p14:cNvPr>
                <p14:cNvContentPartPr/>
                <p14:nvPr/>
              </p14:nvContentPartPr>
              <p14:xfrm>
                <a:off x="11276293" y="3138700"/>
                <a:ext cx="16200" cy="266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9377133-D60E-F84D-A632-C04FF015694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245693" y="3108100"/>
                  <a:ext cx="777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4858411B-B227-CB43-B6E4-D67E31252DF5}"/>
              </a:ext>
            </a:extLst>
          </p:cNvPr>
          <p:cNvGrpSpPr/>
          <p:nvPr/>
        </p:nvGrpSpPr>
        <p:grpSpPr>
          <a:xfrm>
            <a:off x="7080133" y="784660"/>
            <a:ext cx="2418840" cy="385920"/>
            <a:chOff x="7080133" y="784660"/>
            <a:chExt cx="241884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DAF743F-A307-6C43-B873-28A41BE42326}"/>
                    </a:ext>
                  </a:extLst>
                </p14:cNvPr>
                <p14:cNvContentPartPr/>
                <p14:nvPr/>
              </p14:nvContentPartPr>
              <p14:xfrm>
                <a:off x="7085533" y="921460"/>
                <a:ext cx="185400" cy="1962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DAF743F-A307-6C43-B873-28A41BE4232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070053" y="906340"/>
                  <a:ext cx="216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90F4EA1-CC21-7744-98C8-622660016E4A}"/>
                    </a:ext>
                  </a:extLst>
                </p14:cNvPr>
                <p14:cNvContentPartPr/>
                <p14:nvPr/>
              </p14:nvContentPartPr>
              <p14:xfrm>
                <a:off x="7191373" y="895180"/>
                <a:ext cx="26640" cy="2703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90F4EA1-CC21-7744-98C8-622660016E4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175893" y="880060"/>
                  <a:ext cx="57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91D126-0AF0-1E42-BCE0-3D91E0CDCD81}"/>
                    </a:ext>
                  </a:extLst>
                </p14:cNvPr>
                <p14:cNvContentPartPr/>
                <p14:nvPr/>
              </p14:nvContentPartPr>
              <p14:xfrm>
                <a:off x="7148893" y="926860"/>
                <a:ext cx="111600" cy="1008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91D126-0AF0-1E42-BCE0-3D91E0CDCD8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133773" y="911740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6C46A52-F2FA-3647-AE43-D61179427C1F}"/>
                    </a:ext>
                  </a:extLst>
                </p14:cNvPr>
                <p14:cNvContentPartPr/>
                <p14:nvPr/>
              </p14:nvContentPartPr>
              <p14:xfrm>
                <a:off x="7080133" y="974380"/>
                <a:ext cx="212040" cy="957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6C46A52-F2FA-3647-AE43-D61179427C1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64653" y="959260"/>
                  <a:ext cx="242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5E7EE5E3-3D57-B14E-8702-7F17C20AC601}"/>
                    </a:ext>
                  </a:extLst>
                </p14:cNvPr>
                <p14:cNvContentPartPr/>
                <p14:nvPr/>
              </p14:nvContentPartPr>
              <p14:xfrm>
                <a:off x="7381813" y="868540"/>
                <a:ext cx="190800" cy="2649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5E7EE5E3-3D57-B14E-8702-7F17C20AC60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66333" y="853420"/>
                  <a:ext cx="2214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5F47386-604F-9F41-85D6-EC4E517CCD91}"/>
                    </a:ext>
                  </a:extLst>
                </p14:cNvPr>
                <p14:cNvContentPartPr/>
                <p14:nvPr/>
              </p14:nvContentPartPr>
              <p14:xfrm>
                <a:off x="7577653" y="895180"/>
                <a:ext cx="137880" cy="2383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5F47386-604F-9F41-85D6-EC4E517CCD9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62173" y="880060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8232452-50DC-664F-8D5F-66D722326FF5}"/>
                    </a:ext>
                  </a:extLst>
                </p14:cNvPr>
                <p14:cNvContentPartPr/>
                <p14:nvPr/>
              </p14:nvContentPartPr>
              <p14:xfrm>
                <a:off x="7672693" y="847660"/>
                <a:ext cx="143280" cy="42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8232452-50DC-664F-8D5F-66D722326FF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657573" y="832180"/>
                  <a:ext cx="173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6758F8F-B782-214A-BEC1-8B145C20BBBA}"/>
                    </a:ext>
                  </a:extLst>
                </p14:cNvPr>
                <p14:cNvContentPartPr/>
                <p14:nvPr/>
              </p14:nvContentPartPr>
              <p14:xfrm>
                <a:off x="7546333" y="921460"/>
                <a:ext cx="243360" cy="1274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6758F8F-B782-214A-BEC1-8B145C20BBB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31213" y="906340"/>
                  <a:ext cx="27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C9EB48F-2102-C74A-A742-16E49DA48FD3}"/>
                    </a:ext>
                  </a:extLst>
                </p14:cNvPr>
                <p14:cNvContentPartPr/>
                <p14:nvPr/>
              </p14:nvContentPartPr>
              <p14:xfrm>
                <a:off x="7693933" y="879340"/>
                <a:ext cx="148680" cy="2174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C9EB48F-2102-C74A-A742-16E49DA48FD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78813" y="864220"/>
                  <a:ext cx="178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4A1D40E-D7F6-164C-8B32-127FA3362C16}"/>
                    </a:ext>
                  </a:extLst>
                </p14:cNvPr>
                <p14:cNvContentPartPr/>
                <p14:nvPr/>
              </p14:nvContentPartPr>
              <p14:xfrm>
                <a:off x="7836853" y="842260"/>
                <a:ext cx="122040" cy="286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4A1D40E-D7F6-164C-8B32-127FA3362C1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821373" y="827140"/>
                  <a:ext cx="152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3FB83FE-3313-424E-A581-0F2401327FCE}"/>
                    </a:ext>
                  </a:extLst>
                </p14:cNvPr>
                <p14:cNvContentPartPr/>
                <p14:nvPr/>
              </p14:nvContentPartPr>
              <p14:xfrm>
                <a:off x="7868533" y="1001020"/>
                <a:ext cx="122040" cy="162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3FB83FE-3313-424E-A581-0F2401327FC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853413" y="985900"/>
                  <a:ext cx="152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E097BCD-9C05-FA4D-9848-C9FA9548208B}"/>
                    </a:ext>
                  </a:extLst>
                </p14:cNvPr>
                <p14:cNvContentPartPr/>
                <p14:nvPr/>
              </p14:nvContentPartPr>
              <p14:xfrm>
                <a:off x="7805173" y="1001020"/>
                <a:ext cx="100800" cy="216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E097BCD-9C05-FA4D-9848-C9FA9548208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789693" y="985900"/>
                  <a:ext cx="131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2E623C3-D32D-ED4C-9308-507792A26A03}"/>
                    </a:ext>
                  </a:extLst>
                </p14:cNvPr>
                <p14:cNvContentPartPr/>
                <p14:nvPr/>
              </p14:nvContentPartPr>
              <p14:xfrm>
                <a:off x="8006053" y="821020"/>
                <a:ext cx="206640" cy="3495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2E623C3-D32D-ED4C-9308-507792A26A0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990933" y="805900"/>
                  <a:ext cx="237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C5CF886-75AD-2C4B-9A71-83913AC14C2B}"/>
                    </a:ext>
                  </a:extLst>
                </p14:cNvPr>
                <p14:cNvContentPartPr/>
                <p14:nvPr/>
              </p14:nvContentPartPr>
              <p14:xfrm>
                <a:off x="8180653" y="863500"/>
                <a:ext cx="227880" cy="2332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C5CF886-75AD-2C4B-9A71-83913AC14C2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165533" y="848020"/>
                  <a:ext cx="258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43AE2F7-44CD-D64E-AC65-F8C785CF57A8}"/>
                    </a:ext>
                  </a:extLst>
                </p14:cNvPr>
                <p14:cNvContentPartPr/>
                <p14:nvPr/>
              </p14:nvContentPartPr>
              <p14:xfrm>
                <a:off x="8323573" y="784660"/>
                <a:ext cx="434160" cy="3384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43AE2F7-44CD-D64E-AC65-F8C785CF57A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08453" y="769540"/>
                  <a:ext cx="464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FD8863B-EB7C-7442-AD70-D2D30BBFF399}"/>
                    </a:ext>
                  </a:extLst>
                </p14:cNvPr>
                <p14:cNvContentPartPr/>
                <p14:nvPr/>
              </p14:nvContentPartPr>
              <p14:xfrm>
                <a:off x="8778613" y="805180"/>
                <a:ext cx="143280" cy="312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FD8863B-EB7C-7442-AD70-D2D30BBFF39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763493" y="790060"/>
                  <a:ext cx="173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3A0B2C8-5F09-3349-9D82-E5BDA5C324CC}"/>
                    </a:ext>
                  </a:extLst>
                </p14:cNvPr>
                <p14:cNvContentPartPr/>
                <p14:nvPr/>
              </p14:nvContentPartPr>
              <p14:xfrm>
                <a:off x="8837653" y="826420"/>
                <a:ext cx="290880" cy="2754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3A0B2C8-5F09-3349-9D82-E5BDA5C324C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822173" y="811300"/>
                  <a:ext cx="321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75CB28AE-B65F-4E45-8D47-389EF51DF6AA}"/>
                    </a:ext>
                  </a:extLst>
                </p14:cNvPr>
                <p14:cNvContentPartPr/>
                <p14:nvPr/>
              </p14:nvContentPartPr>
              <p14:xfrm>
                <a:off x="9043213" y="810580"/>
                <a:ext cx="180360" cy="272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75CB28AE-B65F-4E45-8D47-389EF51DF6AA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028093" y="795100"/>
                  <a:ext cx="210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037359B-2F74-0B41-8B2B-DFC50BAFA62E}"/>
                    </a:ext>
                  </a:extLst>
                </p14:cNvPr>
                <p14:cNvContentPartPr/>
                <p14:nvPr/>
              </p14:nvContentPartPr>
              <p14:xfrm>
                <a:off x="9318613" y="879340"/>
                <a:ext cx="180360" cy="1908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037359B-2F74-0B41-8B2B-DFC50BAFA62E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303133" y="864220"/>
                  <a:ext cx="210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2EB403F-E5D7-EC47-B531-A0656BEF0B8B}"/>
                    </a:ext>
                  </a:extLst>
                </p14:cNvPr>
                <p14:cNvContentPartPr/>
                <p14:nvPr/>
              </p14:nvContentPartPr>
              <p14:xfrm>
                <a:off x="9283693" y="926860"/>
                <a:ext cx="177840" cy="1324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2EB403F-E5D7-EC47-B531-A0656BEF0B8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68573" y="911740"/>
                  <a:ext cx="208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7C1698F-D101-0F4F-8C1E-C310CAB6780C}"/>
                    </a:ext>
                  </a:extLst>
                </p14:cNvPr>
                <p14:cNvContentPartPr/>
                <p14:nvPr/>
              </p14:nvContentPartPr>
              <p14:xfrm>
                <a:off x="9344893" y="815620"/>
                <a:ext cx="84960" cy="280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7C1698F-D101-0F4F-8C1E-C310CAB6780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329773" y="800500"/>
                  <a:ext cx="115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8A571D7-60D9-AE48-9138-60C7405CA9F5}"/>
                    </a:ext>
                  </a:extLst>
                </p14:cNvPr>
                <p14:cNvContentPartPr/>
                <p14:nvPr/>
              </p14:nvContentPartPr>
              <p14:xfrm>
                <a:off x="9254893" y="969340"/>
                <a:ext cx="243720" cy="320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8A571D7-60D9-AE48-9138-60C7405CA9F5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239773" y="953860"/>
                  <a:ext cx="27432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uppieren 368">
            <a:extLst>
              <a:ext uri="{FF2B5EF4-FFF2-40B4-BE49-F238E27FC236}">
                <a16:creationId xmlns:a16="http://schemas.microsoft.com/office/drawing/2014/main" id="{59008D42-6215-C94A-ABFD-872A791A7B4D}"/>
              </a:ext>
            </a:extLst>
          </p:cNvPr>
          <p:cNvGrpSpPr/>
          <p:nvPr/>
        </p:nvGrpSpPr>
        <p:grpSpPr>
          <a:xfrm>
            <a:off x="581773" y="5663380"/>
            <a:ext cx="693720" cy="487080"/>
            <a:chOff x="581773" y="5663380"/>
            <a:chExt cx="69372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D4B1CB5-DBF8-7845-806A-55134FEF7CAE}"/>
                    </a:ext>
                  </a:extLst>
                </p14:cNvPr>
                <p14:cNvContentPartPr/>
                <p14:nvPr/>
              </p14:nvContentPartPr>
              <p14:xfrm>
                <a:off x="687613" y="5880100"/>
                <a:ext cx="270360" cy="2703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D4B1CB5-DBF8-7845-806A-55134FEF7CA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72493" y="5864620"/>
                  <a:ext cx="300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7BB1AF2-F4BD-7D49-A3EB-F73B3D5E3687}"/>
                    </a:ext>
                  </a:extLst>
                </p14:cNvPr>
                <p14:cNvContentPartPr/>
                <p14:nvPr/>
              </p14:nvContentPartPr>
              <p14:xfrm>
                <a:off x="581773" y="5696500"/>
                <a:ext cx="307440" cy="2844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7BB1AF2-F4BD-7D49-A3EB-F73B3D5E36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6653" y="5681380"/>
                  <a:ext cx="3376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032C92-B82B-0541-8490-F150440DC0E7}"/>
                    </a:ext>
                  </a:extLst>
                </p14:cNvPr>
                <p14:cNvContentPartPr/>
                <p14:nvPr/>
              </p14:nvContentPartPr>
              <p14:xfrm>
                <a:off x="1015933" y="5880100"/>
                <a:ext cx="249120" cy="2224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032C92-B82B-0541-8490-F150440DC0E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00453" y="5864620"/>
                  <a:ext cx="279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6C8B5C6-48E3-7647-97C7-32F2682FB771}"/>
                    </a:ext>
                  </a:extLst>
                </p14:cNvPr>
                <p14:cNvContentPartPr/>
                <p14:nvPr/>
              </p14:nvContentPartPr>
              <p14:xfrm>
                <a:off x="963013" y="5663380"/>
                <a:ext cx="312480" cy="259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6C8B5C6-48E3-7647-97C7-32F2682FB77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47533" y="5648260"/>
                  <a:ext cx="34308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uppieren 374">
            <a:extLst>
              <a:ext uri="{FF2B5EF4-FFF2-40B4-BE49-F238E27FC236}">
                <a16:creationId xmlns:a16="http://schemas.microsoft.com/office/drawing/2014/main" id="{5FD16D86-4BB6-2E4C-8579-267EFE681005}"/>
              </a:ext>
            </a:extLst>
          </p:cNvPr>
          <p:cNvGrpSpPr/>
          <p:nvPr/>
        </p:nvGrpSpPr>
        <p:grpSpPr>
          <a:xfrm>
            <a:off x="5783773" y="6388060"/>
            <a:ext cx="529560" cy="455400"/>
            <a:chOff x="5783773" y="6388060"/>
            <a:chExt cx="5295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8800513-627B-A945-AC60-1A64DE5BC208}"/>
                    </a:ext>
                  </a:extLst>
                </p14:cNvPr>
                <p14:cNvContentPartPr/>
                <p14:nvPr/>
              </p14:nvContentPartPr>
              <p14:xfrm>
                <a:off x="6111733" y="6573100"/>
                <a:ext cx="201600" cy="2703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8800513-627B-A945-AC60-1A64DE5BC20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096613" y="6557980"/>
                  <a:ext cx="231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7EE8EDC-46FE-194F-90C0-1E8E1230DEF4}"/>
                    </a:ext>
                  </a:extLst>
                </p14:cNvPr>
                <p14:cNvContentPartPr/>
                <p14:nvPr/>
              </p14:nvContentPartPr>
              <p14:xfrm>
                <a:off x="6064213" y="6399220"/>
                <a:ext cx="222480" cy="2642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7EE8EDC-46FE-194F-90C0-1E8E1230DEF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048733" y="6383740"/>
                  <a:ext cx="253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551766E-1A20-A840-B015-6D6064095041}"/>
                    </a:ext>
                  </a:extLst>
                </p14:cNvPr>
                <p14:cNvContentPartPr/>
                <p14:nvPr/>
              </p14:nvContentPartPr>
              <p14:xfrm>
                <a:off x="5825893" y="6583540"/>
                <a:ext cx="227880" cy="1962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551766E-1A20-A840-B015-6D606409504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810773" y="6568420"/>
                  <a:ext cx="258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864E009-66D9-2642-A6FB-5B908E05EC1E}"/>
                    </a:ext>
                  </a:extLst>
                </p14:cNvPr>
                <p14:cNvContentPartPr/>
                <p14:nvPr/>
              </p14:nvContentPartPr>
              <p14:xfrm>
                <a:off x="5783773" y="6388060"/>
                <a:ext cx="243720" cy="2174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864E009-66D9-2642-A6FB-5B908E05EC1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768293" y="6372580"/>
                  <a:ext cx="274320" cy="24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8761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19171D-5CBC-CD44-A603-455384DD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856059-F17D-424B-91D1-30307DEFAA7A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1.6 Steueroptimierter Kauf und Verkauf von Unternehmen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423918-1733-CA45-AACF-2EF802C16D3B}"/>
              </a:ext>
            </a:extLst>
          </p:cNvPr>
          <p:cNvSpPr txBox="1"/>
          <p:nvPr/>
        </p:nvSpPr>
        <p:spPr>
          <a:xfrm>
            <a:off x="1125415" y="1399942"/>
            <a:ext cx="8639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>
                <a:latin typeface="+mj-lt"/>
              </a:rPr>
              <a:t>Steueroptimierter Kauf und Verkauf von Unternehmen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EFE6B76-A3A9-2347-A17D-1E4FFBF1904D}"/>
              </a:ext>
            </a:extLst>
          </p:cNvPr>
          <p:cNvSpPr txBox="1"/>
          <p:nvPr/>
        </p:nvSpPr>
        <p:spPr>
          <a:xfrm>
            <a:off x="1125415" y="2319122"/>
            <a:ext cx="949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/>
              <a:t>Share Deal vs. Asset Deal - Definitionen</a:t>
            </a:r>
          </a:p>
          <a:p>
            <a:r>
              <a:rPr lang="de-DE" sz="2000"/>
              <a:t>Zwei grundsätzliche Möglichkeiten des Verkaufs: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CE8B55E-D5FC-CC43-99E2-9EF79FB72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03946"/>
              </p:ext>
            </p:extLst>
          </p:nvPr>
        </p:nvGraphicFramePr>
        <p:xfrm>
          <a:off x="1125415" y="3244970"/>
          <a:ext cx="8956432" cy="19745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8216">
                  <a:extLst>
                    <a:ext uri="{9D8B030D-6E8A-4147-A177-3AD203B41FA5}">
                      <a16:colId xmlns:a16="http://schemas.microsoft.com/office/drawing/2014/main" val="3800287349"/>
                    </a:ext>
                  </a:extLst>
                </a:gridCol>
                <a:gridCol w="4478216">
                  <a:extLst>
                    <a:ext uri="{9D8B030D-6E8A-4147-A177-3AD203B41FA5}">
                      <a16:colId xmlns:a16="http://schemas.microsoft.com/office/drawing/2014/main" val="1198885975"/>
                    </a:ext>
                  </a:extLst>
                </a:gridCol>
              </a:tblGrid>
              <a:tr h="837422"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Asset Deal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  <a:p>
                      <a:r>
                        <a:rPr lang="de-DE"/>
                        <a:t>Share Deal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38273"/>
                  </a:ext>
                </a:extLst>
              </a:tr>
              <a:tr h="1137139">
                <a:tc>
                  <a:txBody>
                    <a:bodyPr/>
                    <a:lstStyle/>
                    <a:p>
                      <a:r>
                        <a:rPr lang="de-DE"/>
                        <a:t>Veräußerung von einzelnen/ sämtlichen Wirtschaftsgütern, die den Geschäftsbetrieb ausmachen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Veräußerung von Gesellschaftsanteilen (z. B. GmbH-Anteile)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01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773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96B4AFF-D460-864B-9449-6CFF7B11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68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DA0F154-2515-274D-893B-489B96EB699E}"/>
              </a:ext>
            </a:extLst>
          </p:cNvPr>
          <p:cNvSpPr txBox="1"/>
          <p:nvPr/>
        </p:nvSpPr>
        <p:spPr>
          <a:xfrm>
            <a:off x="967816" y="1114611"/>
            <a:ext cx="63539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Asset Deal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6B8F6B-A14B-F44F-A806-90B5C43AFA1A}"/>
              </a:ext>
            </a:extLst>
          </p:cNvPr>
          <p:cNvSpPr txBox="1"/>
          <p:nvPr/>
        </p:nvSpPr>
        <p:spPr>
          <a:xfrm>
            <a:off x="637844" y="1767026"/>
            <a:ext cx="35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Szenario 1 (Einzelunternehmen)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6C48C-2595-B349-8FB8-FC6210942C29}"/>
              </a:ext>
            </a:extLst>
          </p:cNvPr>
          <p:cNvSpPr txBox="1"/>
          <p:nvPr/>
        </p:nvSpPr>
        <p:spPr>
          <a:xfrm>
            <a:off x="8893080" y="1767026"/>
            <a:ext cx="97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Investor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193A70-12A8-6843-803F-91961F0CFB30}"/>
              </a:ext>
            </a:extLst>
          </p:cNvPr>
          <p:cNvSpPr txBox="1"/>
          <p:nvPr/>
        </p:nvSpPr>
        <p:spPr>
          <a:xfrm>
            <a:off x="8918778" y="4390848"/>
            <a:ext cx="120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Investor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380F74E-AF55-974D-8441-975A720E380A}"/>
              </a:ext>
            </a:extLst>
          </p:cNvPr>
          <p:cNvSpPr txBox="1"/>
          <p:nvPr/>
        </p:nvSpPr>
        <p:spPr>
          <a:xfrm>
            <a:off x="637844" y="4465662"/>
            <a:ext cx="230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Szenario 2 (GmbH)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FB12249-EC8C-8C46-98B0-A0F3D9A40EE9}"/>
              </a:ext>
            </a:extLst>
          </p:cNvPr>
          <p:cNvSpPr/>
          <p:nvPr/>
        </p:nvSpPr>
        <p:spPr>
          <a:xfrm>
            <a:off x="2197014" y="5596842"/>
            <a:ext cx="1207477" cy="110196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Assets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7636604-9A02-744F-95D0-86888AE2B711}"/>
              </a:ext>
            </a:extLst>
          </p:cNvPr>
          <p:cNvSpPr/>
          <p:nvPr/>
        </p:nvSpPr>
        <p:spPr>
          <a:xfrm>
            <a:off x="784383" y="5620026"/>
            <a:ext cx="2016369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Verkäufer GmbH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080737-6263-6348-A83B-F34AD16A9D32}"/>
              </a:ext>
            </a:extLst>
          </p:cNvPr>
          <p:cNvSpPr/>
          <p:nvPr/>
        </p:nvSpPr>
        <p:spPr>
          <a:xfrm>
            <a:off x="924276" y="2792352"/>
            <a:ext cx="1207477" cy="110196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Assets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63784C-E220-274C-991A-641A0D630447}"/>
              </a:ext>
            </a:extLst>
          </p:cNvPr>
          <p:cNvSpPr/>
          <p:nvPr/>
        </p:nvSpPr>
        <p:spPr>
          <a:xfrm>
            <a:off x="9651237" y="5596842"/>
            <a:ext cx="1207477" cy="110196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Assets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F3E6CD-D258-174B-9C2E-C4D7007A7689}"/>
              </a:ext>
            </a:extLst>
          </p:cNvPr>
          <p:cNvSpPr/>
          <p:nvPr/>
        </p:nvSpPr>
        <p:spPr>
          <a:xfrm>
            <a:off x="8775850" y="2798365"/>
            <a:ext cx="1207477" cy="110196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Assets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7F8B7F7-0B31-8E4A-9616-B31C4882E58C}"/>
              </a:ext>
            </a:extLst>
          </p:cNvPr>
          <p:cNvSpPr/>
          <p:nvPr/>
        </p:nvSpPr>
        <p:spPr>
          <a:xfrm>
            <a:off x="8091175" y="5620026"/>
            <a:ext cx="1840523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Käufer GmbH</a:t>
            </a:r>
          </a:p>
        </p:txBody>
      </p:sp>
      <p:pic>
        <p:nvPicPr>
          <p:cNvPr id="23" name="Grafik 22" descr="Mann">
            <a:extLst>
              <a:ext uri="{FF2B5EF4-FFF2-40B4-BE49-F238E27FC236}">
                <a16:creationId xmlns:a16="http://schemas.microsoft.com/office/drawing/2014/main" id="{D6C81B43-200E-0446-A359-A49651672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230" y="4928850"/>
            <a:ext cx="597320" cy="597320"/>
          </a:xfrm>
          <a:prstGeom prst="rect">
            <a:avLst/>
          </a:prstGeom>
        </p:spPr>
      </p:pic>
      <p:pic>
        <p:nvPicPr>
          <p:cNvPr id="24" name="Grafik 23" descr="Mann">
            <a:extLst>
              <a:ext uri="{FF2B5EF4-FFF2-40B4-BE49-F238E27FC236}">
                <a16:creationId xmlns:a16="http://schemas.microsoft.com/office/drawing/2014/main" id="{41B6E2AF-F467-7242-B85F-9D1EF5902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9354" y="2130277"/>
            <a:ext cx="597320" cy="597320"/>
          </a:xfrm>
          <a:prstGeom prst="rect">
            <a:avLst/>
          </a:prstGeom>
        </p:spPr>
      </p:pic>
      <p:pic>
        <p:nvPicPr>
          <p:cNvPr id="25" name="Grafik 24" descr="Mann">
            <a:extLst>
              <a:ext uri="{FF2B5EF4-FFF2-40B4-BE49-F238E27FC236}">
                <a16:creationId xmlns:a16="http://schemas.microsoft.com/office/drawing/2014/main" id="{AE283221-99FA-7A4B-B1F7-B8C33EAC5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0928" y="2130277"/>
            <a:ext cx="597320" cy="597320"/>
          </a:xfrm>
          <a:prstGeom prst="rect">
            <a:avLst/>
          </a:prstGeom>
        </p:spPr>
      </p:pic>
      <p:pic>
        <p:nvPicPr>
          <p:cNvPr id="26" name="Grafik 25" descr="Mann">
            <a:extLst>
              <a:ext uri="{FF2B5EF4-FFF2-40B4-BE49-F238E27FC236}">
                <a16:creationId xmlns:a16="http://schemas.microsoft.com/office/drawing/2014/main" id="{09363DBE-6E5B-6647-AC55-4BDA4500B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0928" y="4834994"/>
            <a:ext cx="597320" cy="597320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173999E-C13C-C74E-926E-62931E6D94EA}"/>
              </a:ext>
            </a:extLst>
          </p:cNvPr>
          <p:cNvCxnSpPr/>
          <p:nvPr/>
        </p:nvCxnSpPr>
        <p:spPr>
          <a:xfrm flipV="1">
            <a:off x="3704492" y="2727597"/>
            <a:ext cx="4970585" cy="3044829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84BDF5B-67C7-A846-BBA3-16A679D9FFD5}"/>
              </a:ext>
            </a:extLst>
          </p:cNvPr>
          <p:cNvCxnSpPr/>
          <p:nvPr/>
        </p:nvCxnSpPr>
        <p:spPr>
          <a:xfrm>
            <a:off x="3704492" y="5989358"/>
            <a:ext cx="4079631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896C8A13-FE07-6044-B282-B1ADF0F52F8C}"/>
              </a:ext>
            </a:extLst>
          </p:cNvPr>
          <p:cNvCxnSpPr>
            <a:cxnSpLocks/>
          </p:cNvCxnSpPr>
          <p:nvPr/>
        </p:nvCxnSpPr>
        <p:spPr>
          <a:xfrm>
            <a:off x="2723263" y="2721517"/>
            <a:ext cx="5079849" cy="2898509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2A52ACBE-9B56-D94B-831B-316B9E3C3442}"/>
              </a:ext>
            </a:extLst>
          </p:cNvPr>
          <p:cNvCxnSpPr>
            <a:cxnSpLocks/>
          </p:cNvCxnSpPr>
          <p:nvPr/>
        </p:nvCxnSpPr>
        <p:spPr>
          <a:xfrm>
            <a:off x="2800752" y="2428937"/>
            <a:ext cx="5874325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Fabrik">
            <a:extLst>
              <a:ext uri="{FF2B5EF4-FFF2-40B4-BE49-F238E27FC236}">
                <a16:creationId xmlns:a16="http://schemas.microsoft.com/office/drawing/2014/main" id="{5962DA7D-434B-3C49-83D7-EFA75C19E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699605" y="2742379"/>
            <a:ext cx="435979" cy="457200"/>
          </a:xfrm>
          <a:prstGeom prst="rect">
            <a:avLst/>
          </a:prstGeom>
        </p:spPr>
      </p:pic>
      <p:pic>
        <p:nvPicPr>
          <p:cNvPr id="29" name="Grafik 28" descr="Fabrik">
            <a:extLst>
              <a:ext uri="{FF2B5EF4-FFF2-40B4-BE49-F238E27FC236}">
                <a16:creationId xmlns:a16="http://schemas.microsoft.com/office/drawing/2014/main" id="{5DF033B5-3C89-104D-AC88-72B5D871A0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003680" y="5540912"/>
            <a:ext cx="435979" cy="457200"/>
          </a:xfrm>
          <a:prstGeom prst="rect">
            <a:avLst/>
          </a:prstGeom>
        </p:spPr>
      </p:pic>
      <p:pic>
        <p:nvPicPr>
          <p:cNvPr id="31" name="Grafik 30" descr="Fabrik">
            <a:extLst>
              <a:ext uri="{FF2B5EF4-FFF2-40B4-BE49-F238E27FC236}">
                <a16:creationId xmlns:a16="http://schemas.microsoft.com/office/drawing/2014/main" id="{E6267440-8C3D-5648-87AA-0E07E892C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552595" y="2710527"/>
            <a:ext cx="435979" cy="457200"/>
          </a:xfrm>
          <a:prstGeom prst="rect">
            <a:avLst/>
          </a:prstGeom>
        </p:spPr>
      </p:pic>
      <p:pic>
        <p:nvPicPr>
          <p:cNvPr id="33" name="Grafik 32" descr="Fabrik">
            <a:extLst>
              <a:ext uri="{FF2B5EF4-FFF2-40B4-BE49-F238E27FC236}">
                <a16:creationId xmlns:a16="http://schemas.microsoft.com/office/drawing/2014/main" id="{1B581080-2D98-6D4C-9980-D857CB901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422735" y="5526170"/>
            <a:ext cx="435979" cy="45720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9F278BBD-B795-774C-8AA1-C123E94A8CD3}"/>
              </a:ext>
            </a:extLst>
          </p:cNvPr>
          <p:cNvSpPr txBox="1"/>
          <p:nvPr/>
        </p:nvSpPr>
        <p:spPr>
          <a:xfrm>
            <a:off x="4369634" y="2130277"/>
            <a:ext cx="357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Kaufvertrag über WG (Assets)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5284460-8D4E-8C44-80A4-2461CE1AB4F3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1.6 Steueroptimierter Kauf und Verkauf von Unternehmen </a:t>
            </a:r>
          </a:p>
        </p:txBody>
      </p:sp>
    </p:spTree>
    <p:extLst>
      <p:ext uri="{BB962C8B-B14F-4D97-AF65-F5344CB8AC3E}">
        <p14:creationId xmlns:p14="http://schemas.microsoft.com/office/powerpoint/2010/main" val="29383777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08CEF0-46C7-514B-A855-6BDEC121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69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98EA2B1-0D1F-E34A-93B3-6D2C1C846BF2}"/>
              </a:ext>
            </a:extLst>
          </p:cNvPr>
          <p:cNvSpPr/>
          <p:nvPr/>
        </p:nvSpPr>
        <p:spPr>
          <a:xfrm>
            <a:off x="7423497" y="6132243"/>
            <a:ext cx="1582615" cy="3399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Target GmbH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D212EC4-D9D4-1B49-97F2-CF46669CB88A}"/>
              </a:ext>
            </a:extLst>
          </p:cNvPr>
          <p:cNvSpPr/>
          <p:nvPr/>
        </p:nvSpPr>
        <p:spPr>
          <a:xfrm>
            <a:off x="7423496" y="3150014"/>
            <a:ext cx="1582615" cy="3399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Target GmbH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9B23912-9ECB-1047-BD49-5C4AA621C068}"/>
              </a:ext>
            </a:extLst>
          </p:cNvPr>
          <p:cNvSpPr/>
          <p:nvPr/>
        </p:nvSpPr>
        <p:spPr>
          <a:xfrm>
            <a:off x="1287012" y="3159007"/>
            <a:ext cx="1582615" cy="3399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Target GmbH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A730C1-9F45-E54F-ACF7-F2B231A32D50}"/>
              </a:ext>
            </a:extLst>
          </p:cNvPr>
          <p:cNvSpPr/>
          <p:nvPr/>
        </p:nvSpPr>
        <p:spPr>
          <a:xfrm>
            <a:off x="1330565" y="6128299"/>
            <a:ext cx="1582615" cy="3399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Target GmbH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C43EAB4-57D6-C74E-BD77-D94114AB34D5}"/>
              </a:ext>
            </a:extLst>
          </p:cNvPr>
          <p:cNvSpPr/>
          <p:nvPr/>
        </p:nvSpPr>
        <p:spPr>
          <a:xfrm>
            <a:off x="1330565" y="5404930"/>
            <a:ext cx="1582615" cy="3399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Holding GmbH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960513-ABF2-4C49-BB80-63299E1D52D2}"/>
              </a:ext>
            </a:extLst>
          </p:cNvPr>
          <p:cNvSpPr txBox="1"/>
          <p:nvPr/>
        </p:nvSpPr>
        <p:spPr>
          <a:xfrm>
            <a:off x="1233292" y="1067391"/>
            <a:ext cx="2790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Share Deal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7767BD-90F8-A548-AD48-72CCE577CB4C}"/>
              </a:ext>
            </a:extLst>
          </p:cNvPr>
          <p:cNvSpPr txBox="1"/>
          <p:nvPr/>
        </p:nvSpPr>
        <p:spPr>
          <a:xfrm>
            <a:off x="1230743" y="1705336"/>
            <a:ext cx="593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Szenario 1 (Veräußerung durch </a:t>
            </a:r>
            <a:r>
              <a:rPr lang="de-DE" b="1" u="sng"/>
              <a:t>natürliche</a:t>
            </a:r>
            <a:r>
              <a:rPr lang="de-DE" b="1"/>
              <a:t> Person</a:t>
            </a:r>
            <a:r>
              <a:rPr lang="de-DE"/>
              <a:t>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20C6B8D-9723-B042-934B-4443D433AF81}"/>
              </a:ext>
            </a:extLst>
          </p:cNvPr>
          <p:cNvSpPr txBox="1"/>
          <p:nvPr/>
        </p:nvSpPr>
        <p:spPr>
          <a:xfrm>
            <a:off x="2776074" y="2257622"/>
            <a:ext cx="6639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Kaufvertrag über Unternehmensanteile (Shares)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DEAE71-B29B-4B43-9344-1642ABB6C094}"/>
              </a:ext>
            </a:extLst>
          </p:cNvPr>
          <p:cNvSpPr txBox="1"/>
          <p:nvPr/>
        </p:nvSpPr>
        <p:spPr>
          <a:xfrm>
            <a:off x="8490872" y="5220264"/>
            <a:ext cx="165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Investor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533728C-9AB0-C043-A79A-0DC05DF00AAB}"/>
              </a:ext>
            </a:extLst>
          </p:cNvPr>
          <p:cNvSpPr txBox="1"/>
          <p:nvPr/>
        </p:nvSpPr>
        <p:spPr>
          <a:xfrm>
            <a:off x="1230743" y="4167932"/>
            <a:ext cx="711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Szenario 2 (Veräußerung durch </a:t>
            </a:r>
            <a:r>
              <a:rPr lang="de-DE" b="1" u="sng"/>
              <a:t>juristische</a:t>
            </a:r>
            <a:r>
              <a:rPr lang="de-DE" b="1"/>
              <a:t> Person)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94D7D34-9FE7-7E4C-9EFD-19E014B7A18B}"/>
              </a:ext>
            </a:extLst>
          </p:cNvPr>
          <p:cNvSpPr txBox="1"/>
          <p:nvPr/>
        </p:nvSpPr>
        <p:spPr>
          <a:xfrm>
            <a:off x="8343719" y="2315094"/>
            <a:ext cx="165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Investor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DD3442D-1717-EE45-B615-40D8E4754046}"/>
              </a:ext>
            </a:extLst>
          </p:cNvPr>
          <p:cNvSpPr txBox="1"/>
          <p:nvPr/>
        </p:nvSpPr>
        <p:spPr>
          <a:xfrm>
            <a:off x="4768505" y="3378067"/>
            <a:ext cx="109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Verkauf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75FFCCA-3B0D-FE43-8B3D-CA0E760EA02F}"/>
              </a:ext>
            </a:extLst>
          </p:cNvPr>
          <p:cNvSpPr txBox="1"/>
          <p:nvPr/>
        </p:nvSpPr>
        <p:spPr>
          <a:xfrm>
            <a:off x="4787231" y="6335072"/>
            <a:ext cx="1096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Verkauf </a:t>
            </a:r>
          </a:p>
        </p:txBody>
      </p:sp>
      <p:pic>
        <p:nvPicPr>
          <p:cNvPr id="25" name="Grafik 24" descr="Mann">
            <a:extLst>
              <a:ext uri="{FF2B5EF4-FFF2-40B4-BE49-F238E27FC236}">
                <a16:creationId xmlns:a16="http://schemas.microsoft.com/office/drawing/2014/main" id="{F8541758-D281-E047-89A7-1578A198F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5595" y="2246021"/>
            <a:ext cx="625450" cy="625450"/>
          </a:xfrm>
          <a:prstGeom prst="rect">
            <a:avLst/>
          </a:prstGeom>
        </p:spPr>
      </p:pic>
      <p:pic>
        <p:nvPicPr>
          <p:cNvPr id="33" name="Grafik 32" descr="Fabrik">
            <a:extLst>
              <a:ext uri="{FF2B5EF4-FFF2-40B4-BE49-F238E27FC236}">
                <a16:creationId xmlns:a16="http://schemas.microsoft.com/office/drawing/2014/main" id="{6163D6C1-B8ED-5946-9E8F-3D134604B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628339" y="6165238"/>
            <a:ext cx="621601" cy="606060"/>
          </a:xfrm>
          <a:prstGeom prst="rect">
            <a:avLst/>
          </a:prstGeom>
        </p:spPr>
      </p:pic>
      <p:pic>
        <p:nvPicPr>
          <p:cNvPr id="34" name="Grafik 33" descr="Fabrik">
            <a:extLst>
              <a:ext uri="{FF2B5EF4-FFF2-40B4-BE49-F238E27FC236}">
                <a16:creationId xmlns:a16="http://schemas.microsoft.com/office/drawing/2014/main" id="{CD67C9C6-AA2C-2D40-B620-CE038D3B9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522690" y="3190415"/>
            <a:ext cx="621601" cy="606060"/>
          </a:xfrm>
          <a:prstGeom prst="rect">
            <a:avLst/>
          </a:prstGeom>
        </p:spPr>
      </p:pic>
      <p:pic>
        <p:nvPicPr>
          <p:cNvPr id="35" name="Grafik 34" descr="Fabrik">
            <a:extLst>
              <a:ext uri="{FF2B5EF4-FFF2-40B4-BE49-F238E27FC236}">
                <a16:creationId xmlns:a16="http://schemas.microsoft.com/office/drawing/2014/main" id="{C3DE57EC-79E6-AB40-B126-89DC2DB66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280" y="6177021"/>
            <a:ext cx="621601" cy="606060"/>
          </a:xfrm>
          <a:prstGeom prst="rect">
            <a:avLst/>
          </a:prstGeom>
        </p:spPr>
      </p:pic>
      <p:pic>
        <p:nvPicPr>
          <p:cNvPr id="36" name="Grafik 35" descr="Fabrik">
            <a:extLst>
              <a:ext uri="{FF2B5EF4-FFF2-40B4-BE49-F238E27FC236}">
                <a16:creationId xmlns:a16="http://schemas.microsoft.com/office/drawing/2014/main" id="{5F528839-4DFD-FA48-9CEC-D0D31935D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662942" y="3190415"/>
            <a:ext cx="621601" cy="606060"/>
          </a:xfrm>
          <a:prstGeom prst="rect">
            <a:avLst/>
          </a:prstGeom>
        </p:spPr>
      </p:pic>
      <p:pic>
        <p:nvPicPr>
          <p:cNvPr id="37" name="Grafik 36" descr="Mann">
            <a:extLst>
              <a:ext uri="{FF2B5EF4-FFF2-40B4-BE49-F238E27FC236}">
                <a16:creationId xmlns:a16="http://schemas.microsoft.com/office/drawing/2014/main" id="{455131BF-4FC3-884D-96F6-ED8934520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9147" y="4709543"/>
            <a:ext cx="625450" cy="625450"/>
          </a:xfrm>
          <a:prstGeom prst="rect">
            <a:avLst/>
          </a:prstGeom>
        </p:spPr>
      </p:pic>
      <p:pic>
        <p:nvPicPr>
          <p:cNvPr id="38" name="Grafik 37" descr="Mann">
            <a:extLst>
              <a:ext uri="{FF2B5EF4-FFF2-40B4-BE49-F238E27FC236}">
                <a16:creationId xmlns:a16="http://schemas.microsoft.com/office/drawing/2014/main" id="{FB4B21C4-4B7D-B341-94D8-6EC9F3AC7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1351" y="5092205"/>
            <a:ext cx="625450" cy="625450"/>
          </a:xfrm>
          <a:prstGeom prst="rect">
            <a:avLst/>
          </a:prstGeom>
        </p:spPr>
      </p:pic>
      <p:pic>
        <p:nvPicPr>
          <p:cNvPr id="39" name="Grafik 38" descr="Mann">
            <a:extLst>
              <a:ext uri="{FF2B5EF4-FFF2-40B4-BE49-F238E27FC236}">
                <a16:creationId xmlns:a16="http://schemas.microsoft.com/office/drawing/2014/main" id="{1A42CA3C-C8D9-BE49-8EDA-863FCD95C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02079" y="2146187"/>
            <a:ext cx="625450" cy="625450"/>
          </a:xfrm>
          <a:prstGeom prst="rect">
            <a:avLst/>
          </a:prstGeom>
        </p:spPr>
      </p:pic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C87B155B-AC25-9740-9703-246E655E2288}"/>
              </a:ext>
            </a:extLst>
          </p:cNvPr>
          <p:cNvCxnSpPr/>
          <p:nvPr/>
        </p:nvCxnSpPr>
        <p:spPr>
          <a:xfrm flipV="1">
            <a:off x="3340103" y="6284938"/>
            <a:ext cx="3912680" cy="1178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8E1FA672-099C-264C-869B-F720FD4F671E}"/>
              </a:ext>
            </a:extLst>
          </p:cNvPr>
          <p:cNvCxnSpPr/>
          <p:nvPr/>
        </p:nvCxnSpPr>
        <p:spPr>
          <a:xfrm>
            <a:off x="3340103" y="5574914"/>
            <a:ext cx="4455743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>
            <a:extLst>
              <a:ext uri="{FF2B5EF4-FFF2-40B4-BE49-F238E27FC236}">
                <a16:creationId xmlns:a16="http://schemas.microsoft.com/office/drawing/2014/main" id="{7298BBE2-1B7E-B14B-8F21-85EF33F27A8C}"/>
              </a:ext>
            </a:extLst>
          </p:cNvPr>
          <p:cNvCxnSpPr/>
          <p:nvPr/>
        </p:nvCxnSpPr>
        <p:spPr>
          <a:xfrm flipV="1">
            <a:off x="8291817" y="5885411"/>
            <a:ext cx="0" cy="242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>
            <a:extLst>
              <a:ext uri="{FF2B5EF4-FFF2-40B4-BE49-F238E27FC236}">
                <a16:creationId xmlns:a16="http://schemas.microsoft.com/office/drawing/2014/main" id="{12F261A8-5391-9C4D-BC0B-A80DA668B8CF}"/>
              </a:ext>
            </a:extLst>
          </p:cNvPr>
          <p:cNvCxnSpPr>
            <a:stCxn id="10" idx="2"/>
            <a:endCxn id="9" idx="0"/>
          </p:cNvCxnSpPr>
          <p:nvPr/>
        </p:nvCxnSpPr>
        <p:spPr>
          <a:xfrm>
            <a:off x="2121873" y="5744899"/>
            <a:ext cx="0" cy="38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3B52AF36-BE2E-8B4A-B809-0A44C3D908E8}"/>
              </a:ext>
            </a:extLst>
          </p:cNvPr>
          <p:cNvCxnSpPr/>
          <p:nvPr/>
        </p:nvCxnSpPr>
        <p:spPr>
          <a:xfrm flipV="1">
            <a:off x="1951159" y="5885411"/>
            <a:ext cx="455451" cy="511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Gerade Verbindung 55">
            <a:extLst>
              <a:ext uri="{FF2B5EF4-FFF2-40B4-BE49-F238E27FC236}">
                <a16:creationId xmlns:a16="http://schemas.microsoft.com/office/drawing/2014/main" id="{9D0532B5-82C9-1D43-86D6-513C0F48FF70}"/>
              </a:ext>
            </a:extLst>
          </p:cNvPr>
          <p:cNvCxnSpPr/>
          <p:nvPr/>
        </p:nvCxnSpPr>
        <p:spPr>
          <a:xfrm flipV="1">
            <a:off x="1951159" y="5977245"/>
            <a:ext cx="489419" cy="552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91F87106-31EA-2B49-A41D-AB23F0C771F7}"/>
              </a:ext>
            </a:extLst>
          </p:cNvPr>
          <p:cNvCxnSpPr/>
          <p:nvPr/>
        </p:nvCxnSpPr>
        <p:spPr>
          <a:xfrm flipV="1">
            <a:off x="3144291" y="3319998"/>
            <a:ext cx="4108492" cy="899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083E056D-6EE9-7640-8EED-9FC0C0E2A54C}"/>
              </a:ext>
            </a:extLst>
          </p:cNvPr>
          <p:cNvCxnSpPr/>
          <p:nvPr/>
        </p:nvCxnSpPr>
        <p:spPr>
          <a:xfrm>
            <a:off x="2522690" y="2558746"/>
            <a:ext cx="5273156" cy="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>
            <a:extLst>
              <a:ext uri="{FF2B5EF4-FFF2-40B4-BE49-F238E27FC236}">
                <a16:creationId xmlns:a16="http://schemas.microsoft.com/office/drawing/2014/main" id="{90033218-9089-FA46-8F3E-3ECE262F4092}"/>
              </a:ext>
            </a:extLst>
          </p:cNvPr>
          <p:cNvCxnSpPr/>
          <p:nvPr/>
        </p:nvCxnSpPr>
        <p:spPr>
          <a:xfrm flipV="1">
            <a:off x="8214803" y="2916119"/>
            <a:ext cx="0" cy="242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500F71E9-9230-CA45-B673-E845A487F9B3}"/>
              </a:ext>
            </a:extLst>
          </p:cNvPr>
          <p:cNvCxnSpPr>
            <a:stCxn id="25" idx="2"/>
            <a:endCxn id="8" idx="0"/>
          </p:cNvCxnSpPr>
          <p:nvPr/>
        </p:nvCxnSpPr>
        <p:spPr>
          <a:xfrm>
            <a:off x="2078320" y="2871471"/>
            <a:ext cx="0" cy="28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5FC03D93-7C46-974C-8B16-8072DDD5BAFA}"/>
              </a:ext>
            </a:extLst>
          </p:cNvPr>
          <p:cNvCxnSpPr/>
          <p:nvPr/>
        </p:nvCxnSpPr>
        <p:spPr>
          <a:xfrm flipV="1">
            <a:off x="1924909" y="2904867"/>
            <a:ext cx="393926" cy="101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5054E526-22E4-3B4C-B6F6-0CF0E5DFBB63}"/>
              </a:ext>
            </a:extLst>
          </p:cNvPr>
          <p:cNvCxnSpPr/>
          <p:nvPr/>
        </p:nvCxnSpPr>
        <p:spPr>
          <a:xfrm flipV="1">
            <a:off x="1898938" y="2989022"/>
            <a:ext cx="445867" cy="9708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B5D90B25-1ED0-1448-9CEC-329AE3108239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1.6 Steueroptimierter Kauf und Verkauf von Unternehmen </a:t>
            </a:r>
          </a:p>
        </p:txBody>
      </p:sp>
    </p:spTree>
    <p:extLst>
      <p:ext uri="{BB962C8B-B14F-4D97-AF65-F5344CB8AC3E}">
        <p14:creationId xmlns:p14="http://schemas.microsoft.com/office/powerpoint/2010/main" val="387274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88B5B9-9F50-704E-8195-192EA6FC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434FBE7-7BF8-244D-BEC1-78389C13B4EB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  <p:pic>
        <p:nvPicPr>
          <p:cNvPr id="16" name="Grafik 1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783DECC4-3FFB-554E-8ACD-F2AD4D86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5" y="1662545"/>
            <a:ext cx="11464584" cy="38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279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9CCBBE-0488-8F44-A466-00761ED0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70</a:t>
            </a:fld>
            <a:endParaRPr lang="de-DE"/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FF17E556-05D9-2845-AAF0-0BC1CA5C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62622"/>
              </p:ext>
            </p:extLst>
          </p:nvPr>
        </p:nvGraphicFramePr>
        <p:xfrm>
          <a:off x="858233" y="1158976"/>
          <a:ext cx="10475534" cy="524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3859">
                  <a:extLst>
                    <a:ext uri="{9D8B030D-6E8A-4147-A177-3AD203B41FA5}">
                      <a16:colId xmlns:a16="http://schemas.microsoft.com/office/drawing/2014/main" val="2754772409"/>
                    </a:ext>
                  </a:extLst>
                </a:gridCol>
                <a:gridCol w="3273422">
                  <a:extLst>
                    <a:ext uri="{9D8B030D-6E8A-4147-A177-3AD203B41FA5}">
                      <a16:colId xmlns:a16="http://schemas.microsoft.com/office/drawing/2014/main" val="1859850113"/>
                    </a:ext>
                  </a:extLst>
                </a:gridCol>
                <a:gridCol w="5118253">
                  <a:extLst>
                    <a:ext uri="{9D8B030D-6E8A-4147-A177-3AD203B41FA5}">
                      <a16:colId xmlns:a16="http://schemas.microsoft.com/office/drawing/2014/main" val="3991716677"/>
                    </a:ext>
                  </a:extLst>
                </a:gridCol>
              </a:tblGrid>
              <a:tr h="34628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Share Deal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Asset Deal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981426"/>
                  </a:ext>
                </a:extLst>
              </a:tr>
              <a:tr h="1977343">
                <a:tc>
                  <a:txBody>
                    <a:bodyPr/>
                    <a:lstStyle/>
                    <a:p>
                      <a:r>
                        <a:rPr lang="de-DE" sz="1400"/>
                        <a:t>Kaufgegenstand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Shares am Zielunternehmen, z. B.             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Aktien (AG/SE);                             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Geschäftsanteile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(GmbH); Gesellschaftsanteile (GmbH &amp; Co. KG) </a:t>
                      </a:r>
                      <a:endParaRPr lang="de-DE" sz="140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Übergang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als „Gesamtpaket“̈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Übergang des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Rechtsträgers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selbst </a:t>
                      </a:r>
                      <a:endParaRPr lang="de-DE" sz="1400" b="1">
                        <a:effectLst/>
                      </a:endParaRPr>
                    </a:p>
                    <a:p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      (=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change-of-control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auf</a:t>
                      </a:r>
                    </a:p>
                    <a:p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       Anteilseigener-Ebene)</a:t>
                      </a:r>
                      <a:endParaRPr lang="de-DE" sz="1400">
                        <a:effectLst/>
                      </a:endParaRPr>
                    </a:p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alle / einzelne Assets des Zielunternehmens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, z. B. </a:t>
                      </a:r>
                      <a:endParaRPr lang="de-DE" sz="1400">
                        <a:effectLst/>
                      </a:endParaRPr>
                    </a:p>
                    <a:p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      Im-/ materielle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Vermögensgegenstände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, z. B.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Grundstücke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,</a:t>
                      </a:r>
                    </a:p>
                    <a:p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      Maschinen, Lizenzen,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Know-How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, Rechte, Forderungen und</a:t>
                      </a:r>
                    </a:p>
                    <a:p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      Verbindlichkeiten; </a:t>
                      </a:r>
                      <a:endParaRPr lang="de-DE" sz="140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Übergang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aller laufenden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Vertragsverhältnisse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z. B. Kunden,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Arbeitnehmer </a:t>
                      </a:r>
                      <a:endParaRPr lang="de-DE" sz="1400" b="1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Übergang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des maßgeblichen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Geschäfts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auf einen neuen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Rechtsträger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400" b="1">
                        <a:effectLst/>
                      </a:endParaRPr>
                    </a:p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026356"/>
                  </a:ext>
                </a:extLst>
              </a:tr>
              <a:tr h="2785195">
                <a:tc>
                  <a:txBody>
                    <a:bodyPr/>
                    <a:lstStyle/>
                    <a:p>
                      <a:r>
                        <a:rPr lang="de-DE" sz="1400"/>
                        <a:t>Kaufpreisallokation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grds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. geringe Bedeutung,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da keine steuerwirksamen Abschreibungen auf Anteile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möglich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400" b="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Veräußerungsgewinne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bei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KapG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teilweise 95% oder 40% steuerfrei </a:t>
                      </a:r>
                      <a:endParaRPr lang="de-DE" sz="1400" b="0">
                        <a:effectLst/>
                      </a:endParaRPr>
                    </a:p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Verteilung des Kaufpreises auf alle erworbenen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Wirtschaftsgüter</a:t>
                      </a:r>
                      <a:b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Aufstockung der Buchwerte (sog.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Step-up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) </a:t>
                      </a:r>
                      <a:endParaRPr lang="de-DE" sz="1400"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Soweit Allokation auf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abschreibungsfähige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WG                              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zukünftige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Steuerersparnis (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Tax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Shield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)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400">
                        <a:effectLst/>
                      </a:endParaRPr>
                    </a:p>
                    <a:p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ACHTUNG: Maßstab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für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die Kaufpreisallokation ist nicht allein der gezahlte Kaufpreis, sondern die gesamte Gegenleistung (insbesondere auch </a:t>
                      </a:r>
                      <a:r>
                        <a:rPr lang="de-DE" sz="1400" b="0" kern="1200" err="1">
                          <a:solidFill>
                            <a:schemeClr val="dk1"/>
                          </a:solidFill>
                          <a:effectLst/>
                        </a:rPr>
                        <a:t>übernommene</a:t>
                      </a:r>
                      <a:r>
                        <a:rPr lang="de-DE" sz="1400" b="0" kern="1200">
                          <a:solidFill>
                            <a:schemeClr val="dk1"/>
                          </a:solidFill>
                          <a:effectLst/>
                        </a:rPr>
                        <a:t> Verbindlichkeiten)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400" b="0" kern="120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keine </a:t>
                      </a:r>
                      <a:r>
                        <a:rPr lang="de-DE" sz="1400" b="1" kern="1200" err="1">
                          <a:solidFill>
                            <a:schemeClr val="dk1"/>
                          </a:solidFill>
                          <a:effectLst/>
                        </a:rPr>
                        <a:t>willkürliche</a:t>
                      </a:r>
                      <a:r>
                        <a:rPr lang="de-DE" sz="1400" b="1" kern="1200">
                          <a:solidFill>
                            <a:schemeClr val="dk1"/>
                          </a:solidFill>
                          <a:effectLst/>
                        </a:rPr>
                        <a:t> Verteilung, sondern entsprechend von der Finanzverwaltung anerkannte Verteilungsmethoden </a:t>
                      </a:r>
                      <a:endParaRPr lang="de-DE" sz="1400" b="1">
                        <a:effectLst/>
                      </a:endParaRPr>
                    </a:p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12907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9578027-7BF3-2143-9650-B2925BC40C3B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1.6 Steueroptimierter Kauf und Verkauf von Unternehmen </a:t>
            </a:r>
          </a:p>
        </p:txBody>
      </p:sp>
    </p:spTree>
    <p:extLst>
      <p:ext uri="{BB962C8B-B14F-4D97-AF65-F5344CB8AC3E}">
        <p14:creationId xmlns:p14="http://schemas.microsoft.com/office/powerpoint/2010/main" val="25613904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1F8232-C782-0B49-AF8D-0FB19EB5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71</a:t>
            </a:fld>
            <a:endParaRPr lang="de-DE"/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D8985ACB-1F7A-BF47-A483-4E973213A37A}"/>
              </a:ext>
            </a:extLst>
          </p:cNvPr>
          <p:cNvGrpSpPr/>
          <p:nvPr/>
        </p:nvGrpSpPr>
        <p:grpSpPr>
          <a:xfrm>
            <a:off x="5640898" y="1376500"/>
            <a:ext cx="3291694" cy="3085560"/>
            <a:chOff x="5640898" y="1376500"/>
            <a:chExt cx="3291694" cy="30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83B97BC-64C4-694C-8E90-DF9BBC8934FB}"/>
                    </a:ext>
                  </a:extLst>
                </p14:cNvPr>
                <p14:cNvContentPartPr/>
                <p14:nvPr/>
              </p14:nvContentPartPr>
              <p14:xfrm>
                <a:off x="6497890" y="1376500"/>
                <a:ext cx="294725" cy="534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83B97BC-64C4-694C-8E90-DF9BBC8934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82776" y="1361380"/>
                  <a:ext cx="325313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3B0E949-E407-F840-B8CA-3AC8E212BD4E}"/>
                    </a:ext>
                  </a:extLst>
                </p14:cNvPr>
                <p14:cNvContentPartPr/>
                <p14:nvPr/>
              </p14:nvContentPartPr>
              <p14:xfrm>
                <a:off x="6771155" y="1429420"/>
                <a:ext cx="52936" cy="502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3B0E949-E407-F840-B8CA-3AC8E212BD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56030" y="1414300"/>
                  <a:ext cx="83545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03128B-5AD3-604B-896F-68F480808C82}"/>
                    </a:ext>
                  </a:extLst>
                </p14:cNvPr>
                <p14:cNvContentPartPr/>
                <p14:nvPr/>
              </p14:nvContentPartPr>
              <p14:xfrm>
                <a:off x="6503255" y="1746940"/>
                <a:ext cx="389509" cy="1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03128B-5AD3-604B-896F-68F480808C8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87775" y="1731820"/>
                  <a:ext cx="419748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1F961BC-A812-094F-A801-3440DABC1D5C}"/>
                    </a:ext>
                  </a:extLst>
                </p14:cNvPr>
                <p14:cNvContentPartPr/>
                <p14:nvPr/>
              </p14:nvContentPartPr>
              <p14:xfrm>
                <a:off x="6571571" y="2159860"/>
                <a:ext cx="37198" cy="995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1F961BC-A812-094F-A801-3440DABC1D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56042" y="2144380"/>
                  <a:ext cx="67895" cy="10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17F67DD-7A0F-BB47-9393-391A60692D66}"/>
                    </a:ext>
                  </a:extLst>
                </p14:cNvPr>
                <p14:cNvContentPartPr/>
                <p14:nvPr/>
              </p14:nvContentPartPr>
              <p14:xfrm>
                <a:off x="6455684" y="2979940"/>
                <a:ext cx="300090" cy="248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17F67DD-7A0F-BB47-9393-391A60692D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0553" y="2964820"/>
                  <a:ext cx="330711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9CE96FE-C19C-DB4F-9E16-7E7A59665A7E}"/>
                    </a:ext>
                  </a:extLst>
                </p14:cNvPr>
                <p14:cNvContentPartPr/>
                <p14:nvPr/>
              </p14:nvContentPartPr>
              <p14:xfrm>
                <a:off x="5888052" y="3429580"/>
                <a:ext cx="136990" cy="6512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9CE96FE-C19C-DB4F-9E16-7E7A59665A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72951" y="3414460"/>
                  <a:ext cx="167193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64E2A60-D0EC-5045-B47F-B8B1CB0CA3F8}"/>
                    </a:ext>
                  </a:extLst>
                </p14:cNvPr>
                <p14:cNvContentPartPr/>
                <p14:nvPr/>
              </p14:nvContentPartPr>
              <p14:xfrm>
                <a:off x="5903790" y="3736660"/>
                <a:ext cx="273622" cy="95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64E2A60-D0EC-5045-B47F-B8B1CB0CA3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88669" y="3721540"/>
                  <a:ext cx="304224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F5B136C-CFE3-1940-818F-7D94E9EC476B}"/>
                    </a:ext>
                  </a:extLst>
                </p14:cNvPr>
                <p14:cNvContentPartPr/>
                <p14:nvPr/>
              </p14:nvContentPartPr>
              <p14:xfrm>
                <a:off x="6062241" y="3482500"/>
                <a:ext cx="194218" cy="566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F5B136C-CFE3-1940-818F-7D94E9EC47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46775" y="3467380"/>
                  <a:ext cx="22443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A0D549D-5C2C-4F42-BEEB-A09527494E50}"/>
                    </a:ext>
                  </a:extLst>
                </p14:cNvPr>
                <p14:cNvContentPartPr/>
                <p14:nvPr/>
              </p14:nvContentPartPr>
              <p14:xfrm>
                <a:off x="6161317" y="3722620"/>
                <a:ext cx="158093" cy="273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A0D549D-5C2C-4F42-BEEB-A09527494E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46192" y="3707140"/>
                  <a:ext cx="188703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DA6155E-3242-8F44-B838-1944672E4901}"/>
                    </a:ext>
                  </a:extLst>
                </p14:cNvPr>
                <p14:cNvContentPartPr/>
                <p14:nvPr/>
              </p14:nvContentPartPr>
              <p14:xfrm>
                <a:off x="6335505" y="3482500"/>
                <a:ext cx="288287" cy="492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DA6155E-3242-8F44-B838-1944672E49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20389" y="3467380"/>
                  <a:ext cx="318879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A293E45-8AD9-304D-8E19-F4F59D251B15}"/>
                    </a:ext>
                  </a:extLst>
                </p14:cNvPr>
                <p14:cNvContentPartPr/>
                <p14:nvPr/>
              </p14:nvContentPartPr>
              <p14:xfrm>
                <a:off x="6524358" y="3525700"/>
                <a:ext cx="242147" cy="4708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A293E45-8AD9-304D-8E19-F4F59D251B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08886" y="3510220"/>
                  <a:ext cx="27273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9222587-11F5-9A45-9F46-EA4BCAA1A856}"/>
                    </a:ext>
                  </a:extLst>
                </p14:cNvPr>
                <p14:cNvContentPartPr/>
                <p14:nvPr/>
              </p14:nvContentPartPr>
              <p14:xfrm>
                <a:off x="6807995" y="3747100"/>
                <a:ext cx="16095" cy="143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9222587-11F5-9A45-9F46-EA4BCAA1A8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92973" y="3731980"/>
                  <a:ext cx="46497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5037304-61C9-D741-A0BC-09805A31436C}"/>
                    </a:ext>
                  </a:extLst>
                </p14:cNvPr>
                <p14:cNvContentPartPr/>
                <p14:nvPr/>
              </p14:nvContentPartPr>
              <p14:xfrm>
                <a:off x="6855566" y="3562060"/>
                <a:ext cx="358" cy="153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5037304-61C9-D741-A0BC-09805A3143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40172" y="3546940"/>
                  <a:ext cx="30788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6548BBF-A73D-EA4C-A2C7-257921E1E3D7}"/>
                    </a:ext>
                  </a:extLst>
                </p14:cNvPr>
                <p14:cNvContentPartPr/>
                <p14:nvPr/>
              </p14:nvContentPartPr>
              <p14:xfrm>
                <a:off x="6934255" y="3710380"/>
                <a:ext cx="152728" cy="174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6548BBF-A73D-EA4C-A2C7-257921E1E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19162" y="3694900"/>
                  <a:ext cx="182914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B060EAD-3011-FE47-8B67-3A01F62DAE94}"/>
                    </a:ext>
                  </a:extLst>
                </p14:cNvPr>
                <p14:cNvContentPartPr/>
                <p14:nvPr/>
              </p14:nvContentPartPr>
              <p14:xfrm>
                <a:off x="6887042" y="3694180"/>
                <a:ext cx="373772" cy="687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B060EAD-3011-FE47-8B67-3A01F62DAE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71558" y="3679060"/>
                  <a:ext cx="404380" cy="71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5DBC48F-433E-C14A-9DF3-E5ECAB6115ED}"/>
                    </a:ext>
                  </a:extLst>
                </p14:cNvPr>
                <p14:cNvContentPartPr/>
                <p14:nvPr/>
              </p14:nvContentPartPr>
              <p14:xfrm>
                <a:off x="7544093" y="3355780"/>
                <a:ext cx="363041" cy="502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5DBC48F-433E-C14A-9DF3-E5ECAB6115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28981" y="3340300"/>
                  <a:ext cx="393264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410AE37-6619-6B40-A118-4310E7A64D15}"/>
                    </a:ext>
                  </a:extLst>
                </p14:cNvPr>
                <p14:cNvContentPartPr/>
                <p14:nvPr/>
              </p14:nvContentPartPr>
              <p14:xfrm>
                <a:off x="7933245" y="3387460"/>
                <a:ext cx="147720" cy="466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410AE37-6619-6B40-A118-4310E7A64D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18113" y="3372340"/>
                  <a:ext cx="178345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FB51315-651C-3943-B158-6087EA1615B7}"/>
                    </a:ext>
                  </a:extLst>
                </p14:cNvPr>
                <p14:cNvContentPartPr/>
                <p14:nvPr/>
              </p14:nvContentPartPr>
              <p14:xfrm>
                <a:off x="8159296" y="3307900"/>
                <a:ext cx="281491" cy="677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FB51315-651C-3943-B158-6087EA1615B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44178" y="3292780"/>
                  <a:ext cx="311728" cy="70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BD6359C-0505-E241-90C3-B83117DB4EC2}"/>
                    </a:ext>
                  </a:extLst>
                </p14:cNvPr>
                <p14:cNvContentPartPr/>
                <p14:nvPr/>
              </p14:nvContentPartPr>
              <p14:xfrm>
                <a:off x="5640898" y="3493300"/>
                <a:ext cx="105514" cy="947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BD6359C-0505-E241-90C3-B83117DB4E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25773" y="3477820"/>
                  <a:ext cx="136124" cy="9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74AD0F1-1DA5-364B-BEFC-04C7A611F2B8}"/>
                    </a:ext>
                  </a:extLst>
                </p14:cNvPr>
                <p14:cNvContentPartPr/>
                <p14:nvPr/>
              </p14:nvContentPartPr>
              <p14:xfrm>
                <a:off x="5714579" y="4218340"/>
                <a:ext cx="2891812" cy="243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74AD0F1-1DA5-364B-BEFC-04C7A611F2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99459" y="4202860"/>
                  <a:ext cx="2922411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A1F145-2D6C-CB4D-A504-3C76E37A5E83}"/>
                    </a:ext>
                  </a:extLst>
                </p14:cNvPr>
                <p14:cNvContentPartPr/>
                <p14:nvPr/>
              </p14:nvContentPartPr>
              <p14:xfrm>
                <a:off x="5667366" y="3165340"/>
                <a:ext cx="3265226" cy="1238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A1F145-2D6C-CB4D-A504-3C76E37A5E8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51886" y="3149860"/>
                  <a:ext cx="3295826" cy="12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339366CD-F0FB-B54E-A903-CF90F694C144}"/>
              </a:ext>
            </a:extLst>
          </p:cNvPr>
          <p:cNvGrpSpPr/>
          <p:nvPr/>
        </p:nvGrpSpPr>
        <p:grpSpPr>
          <a:xfrm>
            <a:off x="5798633" y="4329220"/>
            <a:ext cx="1751183" cy="1963800"/>
            <a:chOff x="5798633" y="4329220"/>
            <a:chExt cx="1751183" cy="19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86F8E1-0C9F-2743-A7E3-E79B319EB510}"/>
                    </a:ext>
                  </a:extLst>
                </p14:cNvPr>
                <p14:cNvContentPartPr/>
                <p14:nvPr/>
              </p14:nvContentPartPr>
              <p14:xfrm>
                <a:off x="6482152" y="4329220"/>
                <a:ext cx="58301" cy="942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86F8E1-0C9F-2743-A7E3-E79B319EB51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67037" y="4314100"/>
                  <a:ext cx="88531" cy="9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4B8DE6-0FC6-E643-9CDD-AC1C6744828B}"/>
                    </a:ext>
                  </a:extLst>
                </p14:cNvPr>
                <p14:cNvContentPartPr/>
                <p14:nvPr/>
              </p14:nvContentPartPr>
              <p14:xfrm>
                <a:off x="6419201" y="5102500"/>
                <a:ext cx="305455" cy="263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4B8DE6-0FC6-E643-9CDD-AC1C674482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03712" y="5087380"/>
                  <a:ext cx="336073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CF7A712-3451-3248-BDED-FB972E512526}"/>
                    </a:ext>
                  </a:extLst>
                </p14:cNvPr>
                <p14:cNvContentPartPr/>
                <p14:nvPr/>
              </p14:nvContentPartPr>
              <p14:xfrm>
                <a:off x="5872314" y="5641780"/>
                <a:ext cx="289360" cy="392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CF7A712-3451-3248-BDED-FB972E51252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56838" y="5626300"/>
                  <a:ext cx="319952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1F4E3BA-7BF5-B94D-8CEA-A91E453A9D2B}"/>
                    </a:ext>
                  </a:extLst>
                </p14:cNvPr>
                <p14:cNvContentPartPr/>
                <p14:nvPr/>
              </p14:nvContentPartPr>
              <p14:xfrm>
                <a:off x="5914163" y="5630980"/>
                <a:ext cx="221044" cy="439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1F4E3BA-7BF5-B94D-8CEA-A91E453A9D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899043" y="5615860"/>
                  <a:ext cx="251645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106101B-51D7-4440-9985-C1BA9517568B}"/>
                    </a:ext>
                  </a:extLst>
                </p14:cNvPr>
                <p14:cNvContentPartPr/>
                <p14:nvPr/>
              </p14:nvContentPartPr>
              <p14:xfrm>
                <a:off x="6256101" y="5863900"/>
                <a:ext cx="184203" cy="1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106101B-51D7-4440-9985-C1BA9517568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40991" y="5848780"/>
                  <a:ext cx="214784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E7A1ED5-A6CD-0746-9A1F-A5ADF8CEB61E}"/>
                    </a:ext>
                  </a:extLst>
                </p14:cNvPr>
                <p14:cNvContentPartPr/>
                <p14:nvPr/>
              </p14:nvContentPartPr>
              <p14:xfrm>
                <a:off x="6581944" y="5599300"/>
                <a:ext cx="378779" cy="450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E7A1ED5-A6CD-0746-9A1F-A5ADF8CEB6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566836" y="5584180"/>
                  <a:ext cx="408995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7A9EF66-E149-1B48-979E-41C633EB7E98}"/>
                    </a:ext>
                  </a:extLst>
                </p14:cNvPr>
                <p14:cNvContentPartPr/>
                <p14:nvPr/>
              </p14:nvContentPartPr>
              <p14:xfrm>
                <a:off x="7049785" y="5546380"/>
                <a:ext cx="168108" cy="497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7A9EF66-E149-1B48-979E-41C633EB7E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34666" y="5531260"/>
                  <a:ext cx="198346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0815D62-2409-5143-8101-558BD212D93D}"/>
                    </a:ext>
                  </a:extLst>
                </p14:cNvPr>
                <p14:cNvContentPartPr/>
                <p14:nvPr/>
              </p14:nvContentPartPr>
              <p14:xfrm>
                <a:off x="7260098" y="5562940"/>
                <a:ext cx="189211" cy="470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0815D62-2409-5143-8101-558BD212D9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44961" y="5547460"/>
                  <a:ext cx="219845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5C123D7-6CA6-A14C-8425-ED8397F13DFE}"/>
                    </a:ext>
                  </a:extLst>
                </p14:cNvPr>
                <p14:cNvContentPartPr/>
                <p14:nvPr/>
              </p14:nvContentPartPr>
              <p14:xfrm>
                <a:off x="5798633" y="5424700"/>
                <a:ext cx="100149" cy="825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5C123D7-6CA6-A14C-8425-ED8397F13D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783503" y="5409580"/>
                  <a:ext cx="130770" cy="8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9898A15-2212-544A-BA91-CB34391C7973}"/>
                    </a:ext>
                  </a:extLst>
                </p14:cNvPr>
                <p14:cNvContentPartPr/>
                <p14:nvPr/>
              </p14:nvContentPartPr>
              <p14:xfrm>
                <a:off x="5872314" y="6186820"/>
                <a:ext cx="1188558" cy="106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9898A15-2212-544A-BA91-CB34391C79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56836" y="6171340"/>
                  <a:ext cx="1218794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4211CCD-55D1-C84D-8C58-D54B6482DEC5}"/>
                    </a:ext>
                  </a:extLst>
                </p14:cNvPr>
                <p14:cNvContentPartPr/>
                <p14:nvPr/>
              </p14:nvContentPartPr>
              <p14:xfrm>
                <a:off x="6030050" y="5340100"/>
                <a:ext cx="1519766" cy="836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4211CCD-55D1-C84D-8C58-D54B6482DE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14572" y="5324620"/>
                  <a:ext cx="1550003" cy="86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8442BFD8-F2FE-7049-A7A7-FD98EB9D5FE6}"/>
              </a:ext>
            </a:extLst>
          </p:cNvPr>
          <p:cNvGrpSpPr/>
          <p:nvPr/>
        </p:nvGrpSpPr>
        <p:grpSpPr>
          <a:xfrm>
            <a:off x="8974453" y="2763220"/>
            <a:ext cx="1894320" cy="968760"/>
            <a:chOff x="8974453" y="2763220"/>
            <a:chExt cx="1894320" cy="9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24613FE-1EB2-814D-9452-39E320FD9E1F}"/>
                    </a:ext>
                  </a:extLst>
                </p14:cNvPr>
                <p14:cNvContentPartPr/>
                <p14:nvPr/>
              </p14:nvContentPartPr>
              <p14:xfrm>
                <a:off x="9133213" y="2794900"/>
                <a:ext cx="53280" cy="254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24613FE-1EB2-814D-9452-39E320FD9E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18093" y="2779780"/>
                  <a:ext cx="838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EC683B0-B360-0847-8D14-E46ADF2776CC}"/>
                    </a:ext>
                  </a:extLst>
                </p14:cNvPr>
                <p14:cNvContentPartPr/>
                <p14:nvPr/>
              </p14:nvContentPartPr>
              <p14:xfrm>
                <a:off x="9043213" y="2763220"/>
                <a:ext cx="217440" cy="254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EC683B0-B360-0847-8D14-E46ADF2776C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28093" y="2747740"/>
                  <a:ext cx="247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3BC7BDC-9347-8F41-964F-E3DFFD506C38}"/>
                    </a:ext>
                  </a:extLst>
                </p14:cNvPr>
                <p14:cNvContentPartPr/>
                <p14:nvPr/>
              </p14:nvContentPartPr>
              <p14:xfrm>
                <a:off x="9260293" y="2774380"/>
                <a:ext cx="212040" cy="253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3BC7BDC-9347-8F41-964F-E3DFFD506C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44813" y="2758900"/>
                  <a:ext cx="242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03D7BBD-4227-E64C-A775-F316F1F57ED2}"/>
                    </a:ext>
                  </a:extLst>
                </p14:cNvPr>
                <p14:cNvContentPartPr/>
                <p14:nvPr/>
              </p14:nvContentPartPr>
              <p14:xfrm>
                <a:off x="9540733" y="2879500"/>
                <a:ext cx="16200" cy="16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03D7BBD-4227-E64C-A775-F316F1F57E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25613" y="2864380"/>
                  <a:ext cx="46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B8038C6-4DA9-4A47-8E9B-DFFB6069C6E0}"/>
                    </a:ext>
                  </a:extLst>
                </p14:cNvPr>
                <p14:cNvContentPartPr/>
                <p14:nvPr/>
              </p14:nvContentPartPr>
              <p14:xfrm>
                <a:off x="9519493" y="2937820"/>
                <a:ext cx="37440" cy="26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B8038C6-4DA9-4A47-8E9B-DFFB6069C6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04373" y="2922340"/>
                  <a:ext cx="6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F0408D8-B2CB-4E4F-8CCF-C278216042ED}"/>
                    </a:ext>
                  </a:extLst>
                </p14:cNvPr>
                <p14:cNvContentPartPr/>
                <p14:nvPr/>
              </p14:nvContentPartPr>
              <p14:xfrm>
                <a:off x="8974453" y="3107020"/>
                <a:ext cx="603720" cy="849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F0408D8-B2CB-4E4F-8CCF-C278216042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59333" y="3091900"/>
                  <a:ext cx="633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05059A4-5942-E14A-BEE3-6E9662DB843F}"/>
                    </a:ext>
                  </a:extLst>
                </p14:cNvPr>
                <p14:cNvContentPartPr/>
                <p14:nvPr/>
              </p14:nvContentPartPr>
              <p14:xfrm>
                <a:off x="9138613" y="3388180"/>
                <a:ext cx="42840" cy="285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05059A4-5942-E14A-BEE3-6E9662DB843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23133" y="3373060"/>
                  <a:ext cx="73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DD24AAE-9DE5-BC40-8D0D-2F24421779BE}"/>
                    </a:ext>
                  </a:extLst>
                </p14:cNvPr>
                <p14:cNvContentPartPr/>
                <p14:nvPr/>
              </p14:nvContentPartPr>
              <p14:xfrm>
                <a:off x="9043933" y="3355780"/>
                <a:ext cx="312120" cy="344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DD24AAE-9DE5-BC40-8D0D-2F24421779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028453" y="3340660"/>
                  <a:ext cx="342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04535B0-0CF1-F548-8B7D-BA5B45205657}"/>
                    </a:ext>
                  </a:extLst>
                </p14:cNvPr>
                <p14:cNvContentPartPr/>
                <p14:nvPr/>
              </p14:nvContentPartPr>
              <p14:xfrm>
                <a:off x="9371533" y="3318700"/>
                <a:ext cx="90360" cy="360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04535B0-0CF1-F548-8B7D-BA5B452056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56053" y="3303580"/>
                  <a:ext cx="1209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AEF89E9-8483-BA4C-B35D-CCEAE2A2C5A3}"/>
                    </a:ext>
                  </a:extLst>
                </p14:cNvPr>
                <p14:cNvContentPartPr/>
                <p14:nvPr/>
              </p14:nvContentPartPr>
              <p14:xfrm>
                <a:off x="9546133" y="3646660"/>
                <a:ext cx="21600" cy="26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AEF89E9-8483-BA4C-B35D-CCEAE2A2C5A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30653" y="3631540"/>
                  <a:ext cx="52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DD42F4E-1AAF-D745-8DEF-35FF9A104401}"/>
                    </a:ext>
                  </a:extLst>
                </p14:cNvPr>
                <p14:cNvContentPartPr/>
                <p14:nvPr/>
              </p14:nvContentPartPr>
              <p14:xfrm>
                <a:off x="9789493" y="3408700"/>
                <a:ext cx="227880" cy="2912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DD42F4E-1AAF-D745-8DEF-35FF9A10440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74013" y="3393580"/>
                  <a:ext cx="2584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26811AE-A919-7C47-BF49-166454C53F6E}"/>
                    </a:ext>
                  </a:extLst>
                </p14:cNvPr>
                <p14:cNvContentPartPr/>
                <p14:nvPr/>
              </p14:nvContentPartPr>
              <p14:xfrm>
                <a:off x="9778693" y="3398260"/>
                <a:ext cx="169560" cy="259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26811AE-A919-7C47-BF49-166454C53F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63573" y="3382780"/>
                  <a:ext cx="200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E2CFE4A-87A7-404E-9786-BCDD42430F65}"/>
                    </a:ext>
                  </a:extLst>
                </p14:cNvPr>
                <p14:cNvContentPartPr/>
                <p14:nvPr/>
              </p14:nvContentPartPr>
              <p14:xfrm>
                <a:off x="10054093" y="3577900"/>
                <a:ext cx="95760" cy="10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E2CFE4A-87A7-404E-9786-BCDD42430F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38613" y="3562780"/>
                  <a:ext cx="126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AFD3B5B-3F29-E041-AF17-4FBEFD4B8995}"/>
                    </a:ext>
                  </a:extLst>
                </p14:cNvPr>
                <p14:cNvContentPartPr/>
                <p14:nvPr/>
              </p14:nvContentPartPr>
              <p14:xfrm>
                <a:off x="10286653" y="3377020"/>
                <a:ext cx="275400" cy="317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AFD3B5B-3F29-E041-AF17-4FBEFD4B899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71533" y="3361540"/>
                  <a:ext cx="3060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B3E5915-E695-B846-99A2-ED0647EFE1AC}"/>
                    </a:ext>
                  </a:extLst>
                </p14:cNvPr>
                <p14:cNvContentPartPr/>
                <p14:nvPr/>
              </p14:nvContentPartPr>
              <p14:xfrm>
                <a:off x="10533253" y="3308260"/>
                <a:ext cx="182520" cy="396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B3E5915-E695-B846-99A2-ED0647EFE1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17773" y="3292780"/>
                  <a:ext cx="213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5B5598B-BAA2-104F-AA42-BB9DA9A2CB01}"/>
                    </a:ext>
                  </a:extLst>
                </p14:cNvPr>
                <p14:cNvContentPartPr/>
                <p14:nvPr/>
              </p14:nvContentPartPr>
              <p14:xfrm>
                <a:off x="10683733" y="3303580"/>
                <a:ext cx="185040" cy="4284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5B5598B-BAA2-104F-AA42-BB9DA9A2CB0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68613" y="3288100"/>
                  <a:ext cx="21564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9900262-46B4-714E-990E-75D0D10C1AF2}"/>
              </a:ext>
            </a:extLst>
          </p:cNvPr>
          <p:cNvGrpSpPr/>
          <p:nvPr/>
        </p:nvGrpSpPr>
        <p:grpSpPr>
          <a:xfrm>
            <a:off x="11212933" y="3324100"/>
            <a:ext cx="709560" cy="348840"/>
            <a:chOff x="11212933" y="3324100"/>
            <a:chExt cx="7095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9A531F2-2BFD-1345-9036-508FB03C0069}"/>
                    </a:ext>
                  </a:extLst>
                </p14:cNvPr>
                <p14:cNvContentPartPr/>
                <p14:nvPr/>
              </p14:nvContentPartPr>
              <p14:xfrm>
                <a:off x="11212933" y="3350380"/>
                <a:ext cx="238320" cy="322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9A531F2-2BFD-1345-9036-508FB03C006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97453" y="3335260"/>
                  <a:ext cx="268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9D8AB0E-601C-C842-861D-DDC71B2E4949}"/>
                    </a:ext>
                  </a:extLst>
                </p14:cNvPr>
                <p14:cNvContentPartPr/>
                <p14:nvPr/>
              </p14:nvContentPartPr>
              <p14:xfrm>
                <a:off x="11392933" y="3451180"/>
                <a:ext cx="127440" cy="2066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9D8AB0E-601C-C842-861D-DDC71B2E494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377453" y="3435700"/>
                  <a:ext cx="157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E57EF07-8692-C243-9702-8BB25082B6D2}"/>
                    </a:ext>
                  </a:extLst>
                </p14:cNvPr>
                <p14:cNvContentPartPr/>
                <p14:nvPr/>
              </p14:nvContentPartPr>
              <p14:xfrm>
                <a:off x="11540893" y="3440380"/>
                <a:ext cx="47880" cy="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E57EF07-8692-C243-9702-8BB25082B6D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25773" y="3425260"/>
                  <a:ext cx="78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146B377-8B7A-3543-82D7-65EF5278910B}"/>
                    </a:ext>
                  </a:extLst>
                </p14:cNvPr>
                <p14:cNvContentPartPr/>
                <p14:nvPr/>
              </p14:nvContentPartPr>
              <p14:xfrm>
                <a:off x="11535493" y="3440380"/>
                <a:ext cx="164520" cy="2174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146B377-8B7A-3543-82D7-65EF527891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520373" y="3425260"/>
                  <a:ext cx="194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1F9FAE3-C761-9642-84B4-47B8176173E4}"/>
                    </a:ext>
                  </a:extLst>
                </p14:cNvPr>
                <p14:cNvContentPartPr/>
                <p14:nvPr/>
              </p14:nvContentPartPr>
              <p14:xfrm>
                <a:off x="11763373" y="3324100"/>
                <a:ext cx="159120" cy="233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1F9FAE3-C761-9642-84B4-47B8176173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747893" y="3308620"/>
                  <a:ext cx="189720" cy="26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644E5E5-3C0D-7F49-A92F-157E7FF9384A}"/>
                  </a:ext>
                </a:extLst>
              </p14:cNvPr>
              <p14:cNvContentPartPr/>
              <p14:nvPr/>
            </p14:nvContentPartPr>
            <p14:xfrm>
              <a:off x="9064453" y="4181260"/>
              <a:ext cx="280800" cy="2120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644E5E5-3C0D-7F49-A92F-157E7FF9384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049333" y="4166140"/>
                <a:ext cx="31140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CC758145-3511-9F4B-925C-6FCF8049E28D}"/>
              </a:ext>
            </a:extLst>
          </p:cNvPr>
          <p:cNvGrpSpPr/>
          <p:nvPr/>
        </p:nvGrpSpPr>
        <p:grpSpPr>
          <a:xfrm>
            <a:off x="11260453" y="4064980"/>
            <a:ext cx="322920" cy="270000"/>
            <a:chOff x="11260453" y="4064980"/>
            <a:chExt cx="32292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C9DAEA4-2EBB-884D-9CF1-E007DC9E15C9}"/>
                    </a:ext>
                  </a:extLst>
                </p14:cNvPr>
                <p14:cNvContentPartPr/>
                <p14:nvPr/>
              </p14:nvContentPartPr>
              <p14:xfrm>
                <a:off x="11260453" y="4191700"/>
                <a:ext cx="159120" cy="143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C9DAEA4-2EBB-884D-9CF1-E007DC9E15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5333" y="4176580"/>
                  <a:ext cx="189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A28608C-24C2-0743-BF74-50D52881FAE2}"/>
                    </a:ext>
                  </a:extLst>
                </p14:cNvPr>
                <p14:cNvContentPartPr/>
                <p14:nvPr/>
              </p14:nvContentPartPr>
              <p14:xfrm>
                <a:off x="11503813" y="4064980"/>
                <a:ext cx="79560" cy="222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A28608C-24C2-0743-BF74-50D52881FAE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88693" y="4049500"/>
                  <a:ext cx="11016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C4C0EC4C-2120-3342-A533-5D3086DCB217}"/>
              </a:ext>
            </a:extLst>
          </p:cNvPr>
          <p:cNvGrpSpPr/>
          <p:nvPr/>
        </p:nvGrpSpPr>
        <p:grpSpPr>
          <a:xfrm>
            <a:off x="8900293" y="4054180"/>
            <a:ext cx="1535040" cy="1535040"/>
            <a:chOff x="8900293" y="4054180"/>
            <a:chExt cx="1535040" cy="15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A274205-8A99-8A49-9E35-0B8183F0FE15}"/>
                    </a:ext>
                  </a:extLst>
                </p14:cNvPr>
                <p14:cNvContentPartPr/>
                <p14:nvPr/>
              </p14:nvContentPartPr>
              <p14:xfrm>
                <a:off x="9609493" y="4054180"/>
                <a:ext cx="169560" cy="3279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A274205-8A99-8A49-9E35-0B8183F0FE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94373" y="4039060"/>
                  <a:ext cx="2001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41E5E71-31DB-7847-8AE1-E115EDBBDA03}"/>
                    </a:ext>
                  </a:extLst>
                </p14:cNvPr>
                <p14:cNvContentPartPr/>
                <p14:nvPr/>
              </p14:nvContentPartPr>
              <p14:xfrm>
                <a:off x="9805333" y="4091260"/>
                <a:ext cx="84960" cy="306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41E5E71-31DB-7847-8AE1-E115EDBBDA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89853" y="4076140"/>
                  <a:ext cx="1155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510314C-9A00-2A4A-A9DF-2BF49D49F1CC}"/>
                    </a:ext>
                  </a:extLst>
                </p14:cNvPr>
                <p14:cNvContentPartPr/>
                <p14:nvPr/>
              </p14:nvContentPartPr>
              <p14:xfrm>
                <a:off x="9768253" y="4228780"/>
                <a:ext cx="196200" cy="21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510314C-9A00-2A4A-A9DF-2BF49D49F1C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53133" y="4213660"/>
                  <a:ext cx="22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50CE142-B280-1D43-A5AC-C617EE4CCBBE}"/>
                    </a:ext>
                  </a:extLst>
                </p14:cNvPr>
                <p14:cNvContentPartPr/>
                <p14:nvPr/>
              </p14:nvContentPartPr>
              <p14:xfrm>
                <a:off x="9969493" y="4102060"/>
                <a:ext cx="159120" cy="270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50CE142-B280-1D43-A5AC-C617EE4CCBB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54013" y="4086580"/>
                  <a:ext cx="189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5033C7-7314-D042-AC98-268822EA7533}"/>
                    </a:ext>
                  </a:extLst>
                </p14:cNvPr>
                <p14:cNvContentPartPr/>
                <p14:nvPr/>
              </p14:nvContentPartPr>
              <p14:xfrm>
                <a:off x="10032853" y="4250020"/>
                <a:ext cx="79560" cy="153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5033C7-7314-D042-AC98-268822EA75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7733" y="4234900"/>
                  <a:ext cx="110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B05D41E-EFBC-2341-A114-F29E2E5C6DE0}"/>
                    </a:ext>
                  </a:extLst>
                </p14:cNvPr>
                <p14:cNvContentPartPr/>
                <p14:nvPr/>
              </p14:nvContentPartPr>
              <p14:xfrm>
                <a:off x="9027373" y="4705060"/>
                <a:ext cx="259560" cy="212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B05D41E-EFBC-2341-A114-F29E2E5C6D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012253" y="4689940"/>
                  <a:ext cx="290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6CAC9D-E681-8A46-AE9E-7E64D42C82C2}"/>
                    </a:ext>
                  </a:extLst>
                </p14:cNvPr>
                <p14:cNvContentPartPr/>
                <p14:nvPr/>
              </p14:nvContentPartPr>
              <p14:xfrm>
                <a:off x="9630733" y="4578340"/>
                <a:ext cx="190800" cy="332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6CAC9D-E681-8A46-AE9E-7E64D42C82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15253" y="4562860"/>
                  <a:ext cx="2214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99AD33B-E0CD-6042-A865-2BFF80305E00}"/>
                    </a:ext>
                  </a:extLst>
                </p14:cNvPr>
                <p14:cNvContentPartPr/>
                <p14:nvPr/>
              </p14:nvContentPartPr>
              <p14:xfrm>
                <a:off x="9672853" y="4763380"/>
                <a:ext cx="58680" cy="111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99AD33B-E0CD-6042-A865-2BFF80305E0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57733" y="4748260"/>
                  <a:ext cx="88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7B99E2D-65DC-7C45-B0A3-7C8C38ACC647}"/>
                    </a:ext>
                  </a:extLst>
                </p14:cNvPr>
                <p14:cNvContentPartPr/>
                <p14:nvPr/>
              </p14:nvContentPartPr>
              <p14:xfrm>
                <a:off x="9757813" y="4773820"/>
                <a:ext cx="111600" cy="137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7B99E2D-65DC-7C45-B0A3-7C8C38ACC64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42333" y="4758700"/>
                  <a:ext cx="141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735AB6F-2B9B-5F40-8069-0AEDA9AE73B9}"/>
                    </a:ext>
                  </a:extLst>
                </p14:cNvPr>
                <p14:cNvContentPartPr/>
                <p14:nvPr/>
              </p14:nvContentPartPr>
              <p14:xfrm>
                <a:off x="9863653" y="4805860"/>
                <a:ext cx="143280" cy="312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735AB6F-2B9B-5F40-8069-0AEDA9AE73B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48173" y="4790380"/>
                  <a:ext cx="1738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7D125FF-E0C5-B94E-A8F5-E777EEA3A84D}"/>
                    </a:ext>
                  </a:extLst>
                </p14:cNvPr>
                <p14:cNvContentPartPr/>
                <p14:nvPr/>
              </p14:nvContentPartPr>
              <p14:xfrm>
                <a:off x="10059133" y="4615060"/>
                <a:ext cx="164520" cy="2854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7D125FF-E0C5-B94E-A8F5-E777EEA3A8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44013" y="4599940"/>
                  <a:ext cx="194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9E53FB3-0C98-0340-9256-E9797893EEE8}"/>
                    </a:ext>
                  </a:extLst>
                </p14:cNvPr>
                <p14:cNvContentPartPr/>
                <p14:nvPr/>
              </p14:nvContentPartPr>
              <p14:xfrm>
                <a:off x="10265773" y="4639180"/>
                <a:ext cx="169560" cy="2833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9E53FB3-0C98-0340-9256-E9797893EE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50293" y="4624060"/>
                  <a:ext cx="200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A160738-2FEA-A04F-A5CD-5843C950075A}"/>
                    </a:ext>
                  </a:extLst>
                </p14:cNvPr>
                <p14:cNvContentPartPr/>
                <p14:nvPr/>
              </p14:nvContentPartPr>
              <p14:xfrm>
                <a:off x="8900293" y="5382580"/>
                <a:ext cx="344160" cy="2066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A160738-2FEA-A04F-A5CD-5843C950075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85173" y="5367100"/>
                  <a:ext cx="374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7C6C078-923B-874C-B3DD-9DBA24A2228D}"/>
                    </a:ext>
                  </a:extLst>
                </p14:cNvPr>
                <p14:cNvContentPartPr/>
                <p14:nvPr/>
              </p14:nvContentPartPr>
              <p14:xfrm>
                <a:off x="9228613" y="5504260"/>
                <a:ext cx="116640" cy="69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7C6C078-923B-874C-B3DD-9DBA24A2228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13133" y="5489140"/>
                  <a:ext cx="1472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2F26A451-D590-7240-9E8E-88239331700A}"/>
              </a:ext>
            </a:extLst>
          </p:cNvPr>
          <p:cNvGrpSpPr/>
          <p:nvPr/>
        </p:nvGrpSpPr>
        <p:grpSpPr>
          <a:xfrm>
            <a:off x="9673573" y="5160820"/>
            <a:ext cx="1068840" cy="528840"/>
            <a:chOff x="9673573" y="5160820"/>
            <a:chExt cx="106884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42A4281-8C68-0446-850B-0192D201A065}"/>
                    </a:ext>
                  </a:extLst>
                </p14:cNvPr>
                <p14:cNvContentPartPr/>
                <p14:nvPr/>
              </p14:nvContentPartPr>
              <p14:xfrm>
                <a:off x="9673573" y="5260900"/>
                <a:ext cx="253800" cy="3492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42A4281-8C68-0446-850B-0192D201A06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58453" y="5245420"/>
                  <a:ext cx="2844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902568F-44FD-BC44-8DBB-EF62361F5382}"/>
                    </a:ext>
                  </a:extLst>
                </p14:cNvPr>
                <p14:cNvContentPartPr/>
                <p14:nvPr/>
              </p14:nvContentPartPr>
              <p14:xfrm>
                <a:off x="9948253" y="5334700"/>
                <a:ext cx="84960" cy="2257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902568F-44FD-BC44-8DBB-EF62361F53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32773" y="5319580"/>
                  <a:ext cx="115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A2648BC-D58D-B941-9439-13FF60B593E4}"/>
                    </a:ext>
                  </a:extLst>
                </p14:cNvPr>
                <p14:cNvContentPartPr/>
                <p14:nvPr/>
              </p14:nvContentPartPr>
              <p14:xfrm>
                <a:off x="9890653" y="5218420"/>
                <a:ext cx="248400" cy="402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A2648BC-D58D-B941-9439-13FF60B593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75173" y="5203300"/>
                  <a:ext cx="279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81D726A-D775-DB40-A33C-FE006C803CAB}"/>
                    </a:ext>
                  </a:extLst>
                </p14:cNvPr>
                <p14:cNvContentPartPr/>
                <p14:nvPr/>
              </p14:nvContentPartPr>
              <p14:xfrm>
                <a:off x="10461613" y="5282140"/>
                <a:ext cx="122040" cy="333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81D726A-D775-DB40-A33C-FE006C803CA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46133" y="5266660"/>
                  <a:ext cx="152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AD97DFE-A16C-894D-89C0-79FE51C95B04}"/>
                    </a:ext>
                  </a:extLst>
                </p14:cNvPr>
                <p14:cNvContentPartPr/>
                <p14:nvPr/>
              </p14:nvContentPartPr>
              <p14:xfrm>
                <a:off x="10588333" y="5308420"/>
                <a:ext cx="16200" cy="291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AD97DFE-A16C-894D-89C0-79FE51C95B0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73213" y="5293300"/>
                  <a:ext cx="468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74605C0-8304-4748-A30F-2808D8211026}"/>
                    </a:ext>
                  </a:extLst>
                </p14:cNvPr>
                <p14:cNvContentPartPr/>
                <p14:nvPr/>
              </p14:nvContentPartPr>
              <p14:xfrm>
                <a:off x="10522093" y="5488420"/>
                <a:ext cx="130320" cy="37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74605C0-8304-4748-A30F-2808D82110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06613" y="5472940"/>
                  <a:ext cx="160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D73EAB8-D1A8-4842-91B2-08DCC6583BC5}"/>
                    </a:ext>
                  </a:extLst>
                </p14:cNvPr>
                <p14:cNvContentPartPr/>
                <p14:nvPr/>
              </p14:nvContentPartPr>
              <p14:xfrm>
                <a:off x="10350373" y="5160820"/>
                <a:ext cx="392040" cy="528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D73EAB8-D1A8-4842-91B2-08DCC6583BC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34893" y="5145700"/>
                  <a:ext cx="422280" cy="55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5E5593F0-6F49-8B41-9D46-B8641D467C27}"/>
              </a:ext>
            </a:extLst>
          </p:cNvPr>
          <p:cNvGrpSpPr/>
          <p:nvPr/>
        </p:nvGrpSpPr>
        <p:grpSpPr>
          <a:xfrm>
            <a:off x="11112493" y="5245060"/>
            <a:ext cx="746280" cy="322920"/>
            <a:chOff x="11112493" y="5245060"/>
            <a:chExt cx="74628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9C6F36F-E1DF-6B41-AFC2-23D358358889}"/>
                    </a:ext>
                  </a:extLst>
                </p14:cNvPr>
                <p14:cNvContentPartPr/>
                <p14:nvPr/>
              </p14:nvContentPartPr>
              <p14:xfrm>
                <a:off x="11112493" y="5329660"/>
                <a:ext cx="190800" cy="238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9C6F36F-E1DF-6B41-AFC2-23D35835888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97013" y="5314180"/>
                  <a:ext cx="2214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FECD998-B3EA-DA4C-A500-C383E7082FE4}"/>
                    </a:ext>
                  </a:extLst>
                </p14:cNvPr>
                <p14:cNvContentPartPr/>
                <p14:nvPr/>
              </p14:nvContentPartPr>
              <p14:xfrm>
                <a:off x="11218333" y="5282140"/>
                <a:ext cx="466200" cy="238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FECD998-B3EA-DA4C-A500-C383E7082FE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02853" y="5266660"/>
                  <a:ext cx="496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7EBEF6A-3C1C-7E44-A448-880AFAFCAFBD}"/>
                    </a:ext>
                  </a:extLst>
                </p14:cNvPr>
                <p14:cNvContentPartPr/>
                <p14:nvPr/>
              </p14:nvContentPartPr>
              <p14:xfrm>
                <a:off x="11773813" y="5245060"/>
                <a:ext cx="84960" cy="1749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7EBEF6A-3C1C-7E44-A448-880AFAFCAFB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53293" y="5224540"/>
                  <a:ext cx="12564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4865A63D-04FB-9A4E-A73B-455CE4BF1A21}"/>
              </a:ext>
            </a:extLst>
          </p:cNvPr>
          <p:cNvGrpSpPr/>
          <p:nvPr/>
        </p:nvGrpSpPr>
        <p:grpSpPr>
          <a:xfrm>
            <a:off x="10922413" y="4583380"/>
            <a:ext cx="671760" cy="360360"/>
            <a:chOff x="10922413" y="4583380"/>
            <a:chExt cx="6717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CED438-6D12-6D44-A951-6E66AFD0E530}"/>
                    </a:ext>
                  </a:extLst>
                </p14:cNvPr>
                <p14:cNvContentPartPr/>
                <p14:nvPr/>
              </p14:nvContentPartPr>
              <p14:xfrm>
                <a:off x="10922413" y="4675900"/>
                <a:ext cx="195480" cy="267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CED438-6D12-6D44-A951-6E66AFD0E5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07293" y="4660420"/>
                  <a:ext cx="226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3297844-03C6-554E-922F-AF5450F34C19}"/>
                    </a:ext>
                  </a:extLst>
                </p14:cNvPr>
                <p14:cNvContentPartPr/>
                <p14:nvPr/>
              </p14:nvContentPartPr>
              <p14:xfrm>
                <a:off x="11138773" y="4667980"/>
                <a:ext cx="148680" cy="180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3297844-03C6-554E-922F-AF5450F34C1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23653" y="4652860"/>
                  <a:ext cx="178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18525D3-F5E2-E946-8515-BADD485BE338}"/>
                    </a:ext>
                  </a:extLst>
                </p14:cNvPr>
                <p14:cNvContentPartPr/>
                <p14:nvPr/>
              </p14:nvContentPartPr>
              <p14:xfrm>
                <a:off x="11207533" y="4710460"/>
                <a:ext cx="111600" cy="227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18525D3-F5E2-E946-8515-BADD485BE33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192413" y="4695340"/>
                  <a:ext cx="1418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5157068-C7C7-6546-AA56-C0AAF3681813}"/>
                    </a:ext>
                  </a:extLst>
                </p14:cNvPr>
                <p14:cNvContentPartPr/>
                <p14:nvPr/>
              </p14:nvContentPartPr>
              <p14:xfrm>
                <a:off x="11334613" y="4652140"/>
                <a:ext cx="116640" cy="275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5157068-C7C7-6546-AA56-C0AAF368181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19493" y="4637020"/>
                  <a:ext cx="147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04A755-2971-9B46-BBCB-0392B36D4A18}"/>
                    </a:ext>
                  </a:extLst>
                </p14:cNvPr>
                <p14:cNvContentPartPr/>
                <p14:nvPr/>
              </p14:nvContentPartPr>
              <p14:xfrm>
                <a:off x="11525053" y="4583380"/>
                <a:ext cx="69120" cy="185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04A755-2971-9B46-BBCB-0392B36D4A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09933" y="4568260"/>
                  <a:ext cx="9972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DACC7590-7017-4747-9689-3CA0AC2116BA}"/>
                  </a:ext>
                </a:extLst>
              </p14:cNvPr>
              <p14:cNvContentPartPr/>
              <p14:nvPr/>
            </p14:nvContentPartPr>
            <p14:xfrm>
              <a:off x="8694013" y="5006740"/>
              <a:ext cx="3244320" cy="8312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DACC7590-7017-4747-9689-3CA0AC2116B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678893" y="4991620"/>
                <a:ext cx="3274560" cy="86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5E458B6-FC80-B145-89A5-181B84104AEB}"/>
              </a:ext>
            </a:extLst>
          </p:cNvPr>
          <p:cNvGrpSpPr/>
          <p:nvPr/>
        </p:nvGrpSpPr>
        <p:grpSpPr>
          <a:xfrm>
            <a:off x="4772893" y="4482940"/>
            <a:ext cx="963360" cy="1831320"/>
            <a:chOff x="4772893" y="4482940"/>
            <a:chExt cx="963360" cy="183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4E65E19-CADD-0540-A51A-E49AEDBBAAE4}"/>
                    </a:ext>
                  </a:extLst>
                </p14:cNvPr>
                <p14:cNvContentPartPr/>
                <p14:nvPr/>
              </p14:nvContentPartPr>
              <p14:xfrm>
                <a:off x="5317933" y="4482940"/>
                <a:ext cx="418320" cy="815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4E65E19-CADD-0540-A51A-E49AEDBBAAE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02813" y="4467820"/>
                  <a:ext cx="448920" cy="84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7B67D38-C00B-2643-A733-F9AEA55297D7}"/>
                    </a:ext>
                  </a:extLst>
                </p14:cNvPr>
                <p14:cNvContentPartPr/>
                <p14:nvPr/>
              </p14:nvContentPartPr>
              <p14:xfrm>
                <a:off x="5217493" y="5022580"/>
                <a:ext cx="339120" cy="333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7B67D38-C00B-2643-A733-F9AEA55297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02013" y="5007460"/>
                  <a:ext cx="3693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3B07D5C-89B6-3540-B39E-83F83A863741}"/>
                    </a:ext>
                  </a:extLst>
                </p14:cNvPr>
                <p14:cNvContentPartPr/>
                <p14:nvPr/>
              </p14:nvContentPartPr>
              <p14:xfrm>
                <a:off x="4772893" y="5377180"/>
                <a:ext cx="174960" cy="937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3B07D5C-89B6-3540-B39E-83F83A86374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757773" y="5362060"/>
                  <a:ext cx="20556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66F3078-EADD-494C-AE24-6A9C307AE489}"/>
                    </a:ext>
                  </a:extLst>
                </p14:cNvPr>
                <p14:cNvContentPartPr/>
                <p14:nvPr/>
              </p14:nvContentPartPr>
              <p14:xfrm>
                <a:off x="4772893" y="6149740"/>
                <a:ext cx="640800" cy="116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66F3078-EADD-494C-AE24-6A9C307AE48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57773" y="6134620"/>
                  <a:ext cx="671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1BDB546-5F10-3645-824C-F7E6208A63C7}"/>
                    </a:ext>
                  </a:extLst>
                </p14:cNvPr>
                <p14:cNvContentPartPr/>
                <p14:nvPr/>
              </p14:nvContentPartPr>
              <p14:xfrm>
                <a:off x="4939213" y="5371780"/>
                <a:ext cx="669960" cy="7254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1BDB546-5F10-3645-824C-F7E6208A63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24093" y="5356660"/>
                  <a:ext cx="70056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CC5DA1E-EA05-D140-8EBD-DD5F9D2CFCC2}"/>
                    </a:ext>
                  </a:extLst>
                </p14:cNvPr>
                <p14:cNvContentPartPr/>
                <p14:nvPr/>
              </p14:nvContentPartPr>
              <p14:xfrm>
                <a:off x="4884133" y="5435500"/>
                <a:ext cx="471240" cy="545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CC5DA1E-EA05-D140-8EBD-DD5F9D2CFCC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68653" y="5420020"/>
                  <a:ext cx="5018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AEA9445-7BA9-924A-9D70-68B258B7EDFB}"/>
                    </a:ext>
                  </a:extLst>
                </p14:cNvPr>
                <p14:cNvContentPartPr/>
                <p14:nvPr/>
              </p14:nvContentPartPr>
              <p14:xfrm>
                <a:off x="4948213" y="5562580"/>
                <a:ext cx="428400" cy="500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AEA9445-7BA9-924A-9D70-68B258B7ED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32733" y="5547100"/>
                  <a:ext cx="4590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EE8418B-C356-F546-AE8D-091B5C537509}"/>
                    </a:ext>
                  </a:extLst>
                </p14:cNvPr>
                <p14:cNvContentPartPr/>
                <p14:nvPr/>
              </p14:nvContentPartPr>
              <p14:xfrm>
                <a:off x="5080333" y="5721340"/>
                <a:ext cx="301320" cy="4078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EE8418B-C356-F546-AE8D-091B5C53750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065213" y="5705860"/>
                  <a:ext cx="33192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DEBDBA6F-FA83-1640-A2A0-F7DD3E9EC694}"/>
              </a:ext>
            </a:extLst>
          </p:cNvPr>
          <p:cNvGrpSpPr/>
          <p:nvPr/>
        </p:nvGrpSpPr>
        <p:grpSpPr>
          <a:xfrm>
            <a:off x="7741453" y="4340020"/>
            <a:ext cx="762480" cy="1783800"/>
            <a:chOff x="7741453" y="4340020"/>
            <a:chExt cx="762480" cy="178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384EFBB-124A-0949-9444-A564E3FC0B4A}"/>
                    </a:ext>
                  </a:extLst>
                </p14:cNvPr>
                <p14:cNvContentPartPr/>
                <p14:nvPr/>
              </p14:nvContentPartPr>
              <p14:xfrm>
                <a:off x="7953133" y="4340020"/>
                <a:ext cx="185400" cy="9370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384EFBB-124A-0949-9444-A564E3FC0B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938013" y="4324900"/>
                  <a:ext cx="216000" cy="9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0043053-4484-5743-80FC-ED8F32E96CED}"/>
                    </a:ext>
                  </a:extLst>
                </p14:cNvPr>
                <p14:cNvContentPartPr/>
                <p14:nvPr/>
              </p14:nvContentPartPr>
              <p14:xfrm>
                <a:off x="7976893" y="5192140"/>
                <a:ext cx="368280" cy="1850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0043053-4484-5743-80FC-ED8F32E96CE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961413" y="5176660"/>
                  <a:ext cx="398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3369C21-6232-464D-8A16-74E313134B98}"/>
                    </a:ext>
                  </a:extLst>
                </p14:cNvPr>
                <p14:cNvContentPartPr/>
                <p14:nvPr/>
              </p14:nvContentPartPr>
              <p14:xfrm>
                <a:off x="7741453" y="5557180"/>
                <a:ext cx="592920" cy="5666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3369C21-6232-464D-8A16-74E313134B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26333" y="5542060"/>
                  <a:ext cx="6235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C796908-4A8A-E740-A151-3B2A06DECD0C}"/>
                    </a:ext>
                  </a:extLst>
                </p14:cNvPr>
                <p14:cNvContentPartPr/>
                <p14:nvPr/>
              </p14:nvContentPartPr>
              <p14:xfrm>
                <a:off x="7873933" y="5382580"/>
                <a:ext cx="630000" cy="667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C796908-4A8A-E740-A151-3B2A06DECD0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58453" y="5367100"/>
                  <a:ext cx="66060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11C6967-C1CE-8849-819B-6D377F73C6A7}"/>
                    </a:ext>
                  </a:extLst>
                </p14:cNvPr>
                <p14:cNvContentPartPr/>
                <p14:nvPr/>
              </p14:nvContentPartPr>
              <p14:xfrm>
                <a:off x="7789333" y="5520100"/>
                <a:ext cx="360360" cy="397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11C6967-C1CE-8849-819B-6D377F73C6A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73853" y="5504980"/>
                  <a:ext cx="3906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F13B6CC-D2BE-5541-892F-D2CF35D7AD9F}"/>
                    </a:ext>
                  </a:extLst>
                </p14:cNvPr>
                <p14:cNvContentPartPr/>
                <p14:nvPr/>
              </p14:nvContentPartPr>
              <p14:xfrm>
                <a:off x="7918573" y="5509660"/>
                <a:ext cx="442440" cy="4914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F13B6CC-D2BE-5541-892F-D2CF35D7AD9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903093" y="5494180"/>
                  <a:ext cx="47304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285CF77-96EC-4149-BF5A-B7083ED1AE03}"/>
                    </a:ext>
                  </a:extLst>
                </p14:cNvPr>
                <p14:cNvContentPartPr/>
                <p14:nvPr/>
              </p14:nvContentPartPr>
              <p14:xfrm>
                <a:off x="8027293" y="5700100"/>
                <a:ext cx="376200" cy="375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285CF77-96EC-4149-BF5A-B7083ED1AE0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12173" y="5684620"/>
                  <a:ext cx="40644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6E524A3F-C731-6247-9FFE-CD588357F6EF}"/>
              </a:ext>
            </a:extLst>
          </p:cNvPr>
          <p:cNvGrpSpPr/>
          <p:nvPr/>
        </p:nvGrpSpPr>
        <p:grpSpPr>
          <a:xfrm>
            <a:off x="2561053" y="146020"/>
            <a:ext cx="7841160" cy="1093320"/>
            <a:chOff x="2561053" y="146020"/>
            <a:chExt cx="7841160" cy="10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5D5A77-3595-6E42-B2EA-44D8098051EB}"/>
                    </a:ext>
                  </a:extLst>
                </p14:cNvPr>
                <p14:cNvContentPartPr/>
                <p14:nvPr/>
              </p14:nvContentPartPr>
              <p14:xfrm>
                <a:off x="2671933" y="344740"/>
                <a:ext cx="217440" cy="360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5D5A77-3595-6E42-B2EA-44D8098051E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56813" y="329620"/>
                  <a:ext cx="247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9A77C31-F696-FD47-9C28-14FF903D8ECD}"/>
                    </a:ext>
                  </a:extLst>
                </p14:cNvPr>
                <p14:cNvContentPartPr/>
                <p14:nvPr/>
              </p14:nvContentPartPr>
              <p14:xfrm>
                <a:off x="2746093" y="414220"/>
                <a:ext cx="333720" cy="190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9A77C31-F696-FD47-9C28-14FF903D8E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30973" y="399100"/>
                  <a:ext cx="364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42A75DC-2A52-B744-8863-99F3E26AB84D}"/>
                    </a:ext>
                  </a:extLst>
                </p14:cNvPr>
                <p14:cNvContentPartPr/>
                <p14:nvPr/>
              </p14:nvContentPartPr>
              <p14:xfrm>
                <a:off x="3074413" y="445540"/>
                <a:ext cx="84960" cy="1220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42A75DC-2A52-B744-8863-99F3E26AB84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058933" y="430060"/>
                  <a:ext cx="115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6C99778-976E-2441-9F29-2911D173ACDE}"/>
                    </a:ext>
                  </a:extLst>
                </p14:cNvPr>
                <p14:cNvContentPartPr/>
                <p14:nvPr/>
              </p14:nvContentPartPr>
              <p14:xfrm>
                <a:off x="3217333" y="228460"/>
                <a:ext cx="169560" cy="370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6C99778-976E-2441-9F29-2911D173AC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01853" y="213340"/>
                  <a:ext cx="2001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4ED547B-CFBF-634A-B431-168C659A7207}"/>
                    </a:ext>
                  </a:extLst>
                </p14:cNvPr>
                <p14:cNvContentPartPr/>
                <p14:nvPr/>
              </p14:nvContentPartPr>
              <p14:xfrm>
                <a:off x="3396973" y="398380"/>
                <a:ext cx="21600" cy="31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4ED547B-CFBF-634A-B431-168C659A72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81853" y="383260"/>
                  <a:ext cx="52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2913793-3387-5249-B721-C5B4EB525E35}"/>
                    </a:ext>
                  </a:extLst>
                </p14:cNvPr>
                <p14:cNvContentPartPr/>
                <p14:nvPr/>
              </p14:nvContentPartPr>
              <p14:xfrm>
                <a:off x="3412813" y="236740"/>
                <a:ext cx="222480" cy="550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2913793-3387-5249-B721-C5B4EB525E3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97693" y="221260"/>
                  <a:ext cx="2530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85BFD8D-D348-614D-B0CC-798BEFDEB7A2}"/>
                    </a:ext>
                  </a:extLst>
                </p14:cNvPr>
                <p14:cNvContentPartPr/>
                <p14:nvPr/>
              </p14:nvContentPartPr>
              <p14:xfrm>
                <a:off x="3677413" y="408460"/>
                <a:ext cx="10800" cy="5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85BFD8D-D348-614D-B0CC-798BEFDEB7A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62293" y="392980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B03CD06-8377-3C4C-BB7B-36C8FED14060}"/>
                    </a:ext>
                  </a:extLst>
                </p14:cNvPr>
                <p14:cNvContentPartPr/>
                <p14:nvPr/>
              </p14:nvContentPartPr>
              <p14:xfrm>
                <a:off x="3682813" y="440140"/>
                <a:ext cx="164520" cy="2433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B03CD06-8377-3C4C-BB7B-36C8FED1406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667693" y="424660"/>
                  <a:ext cx="194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572E7A3-9289-1247-B6E2-7B34D41FE32C}"/>
                    </a:ext>
                  </a:extLst>
                </p14:cNvPr>
                <p14:cNvContentPartPr/>
                <p14:nvPr/>
              </p14:nvContentPartPr>
              <p14:xfrm>
                <a:off x="3735733" y="509620"/>
                <a:ext cx="137520" cy="1267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572E7A3-9289-1247-B6E2-7B34D41FE3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720613" y="494140"/>
                  <a:ext cx="167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7786437-42D7-B848-8093-870F622D907E}"/>
                    </a:ext>
                  </a:extLst>
                </p14:cNvPr>
                <p14:cNvContentPartPr/>
                <p14:nvPr/>
              </p14:nvContentPartPr>
              <p14:xfrm>
                <a:off x="3915733" y="365980"/>
                <a:ext cx="26640" cy="69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7786437-42D7-B848-8093-870F622D907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00253" y="350860"/>
                  <a:ext cx="57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252FC37-D249-094A-AE81-5ADFBAF6C3DC}"/>
                    </a:ext>
                  </a:extLst>
                </p14:cNvPr>
                <p14:cNvContentPartPr/>
                <p14:nvPr/>
              </p14:nvContentPartPr>
              <p14:xfrm>
                <a:off x="3942013" y="418900"/>
                <a:ext cx="217440" cy="1854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252FC37-D249-094A-AE81-5ADFBAF6C3D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26893" y="403780"/>
                  <a:ext cx="247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21B5830-6042-FF46-988C-D2AF5F1E513D}"/>
                    </a:ext>
                  </a:extLst>
                </p14:cNvPr>
                <p14:cNvContentPartPr/>
                <p14:nvPr/>
              </p14:nvContentPartPr>
              <p14:xfrm>
                <a:off x="4169533" y="286780"/>
                <a:ext cx="333720" cy="286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21B5830-6042-FF46-988C-D2AF5F1E51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54413" y="271300"/>
                  <a:ext cx="3643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1C8918A-F12A-E849-855F-0427C57C9DC9}"/>
                    </a:ext>
                  </a:extLst>
                </p14:cNvPr>
                <p14:cNvContentPartPr/>
                <p14:nvPr/>
              </p14:nvContentPartPr>
              <p14:xfrm>
                <a:off x="4698733" y="233860"/>
                <a:ext cx="212040" cy="339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1C8918A-F12A-E849-855F-0427C57C9DC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683613" y="218380"/>
                  <a:ext cx="2426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6ADC9A0-521A-924A-89CE-E506A62E2764}"/>
                    </a:ext>
                  </a:extLst>
                </p14:cNvPr>
                <p14:cNvContentPartPr/>
                <p14:nvPr/>
              </p14:nvContentPartPr>
              <p14:xfrm>
                <a:off x="4783333" y="192100"/>
                <a:ext cx="116640" cy="4255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6ADC9A0-521A-924A-89CE-E506A62E276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768213" y="176620"/>
                  <a:ext cx="1472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DC3ACE2-9101-024B-966B-EFF922849E9C}"/>
                    </a:ext>
                  </a:extLst>
                </p14:cNvPr>
                <p14:cNvContentPartPr/>
                <p14:nvPr/>
              </p14:nvContentPartPr>
              <p14:xfrm>
                <a:off x="4725373" y="450580"/>
                <a:ext cx="137880" cy="374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DC3ACE2-9101-024B-966B-EFF922849E9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09893" y="435460"/>
                  <a:ext cx="168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57B7CA7-AE96-EC42-A141-1A11F75EA7B5}"/>
                    </a:ext>
                  </a:extLst>
                </p14:cNvPr>
                <p14:cNvContentPartPr/>
                <p14:nvPr/>
              </p14:nvContentPartPr>
              <p14:xfrm>
                <a:off x="4879453" y="424300"/>
                <a:ext cx="185040" cy="1486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57B7CA7-AE96-EC42-A141-1A11F75EA7B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63973" y="408820"/>
                  <a:ext cx="215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C32A7F-F67E-8C4D-99C3-40E38CBA9A8E}"/>
                    </a:ext>
                  </a:extLst>
                </p14:cNvPr>
                <p14:cNvContentPartPr/>
                <p14:nvPr/>
              </p14:nvContentPartPr>
              <p14:xfrm>
                <a:off x="5053333" y="229180"/>
                <a:ext cx="227880" cy="3542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C32A7F-F67E-8C4D-99C3-40E38CBA9A8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038213" y="213700"/>
                  <a:ext cx="2584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0941E78-D3E8-F042-BB1B-BFE08ECE0CEF}"/>
                    </a:ext>
                  </a:extLst>
                </p14:cNvPr>
                <p14:cNvContentPartPr/>
                <p14:nvPr/>
              </p14:nvContentPartPr>
              <p14:xfrm>
                <a:off x="5323333" y="270580"/>
                <a:ext cx="32040" cy="79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0941E78-D3E8-F042-BB1B-BFE08ECE0CE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07853" y="255460"/>
                  <a:ext cx="62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925A4F2-226B-5242-8A19-E82FB957F440}"/>
                    </a:ext>
                  </a:extLst>
                </p14:cNvPr>
                <p14:cNvContentPartPr/>
                <p14:nvPr/>
              </p14:nvContentPartPr>
              <p14:xfrm>
                <a:off x="5317933" y="233860"/>
                <a:ext cx="164520" cy="264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925A4F2-226B-5242-8A19-E82FB957F44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02813" y="218380"/>
                  <a:ext cx="194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A4B728A-971C-8A45-9EC8-3AFF1088A345}"/>
                    </a:ext>
                  </a:extLst>
                </p14:cNvPr>
                <p14:cNvContentPartPr/>
                <p14:nvPr/>
              </p14:nvContentPartPr>
              <p14:xfrm>
                <a:off x="5434213" y="392620"/>
                <a:ext cx="122040" cy="169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A4B728A-971C-8A45-9EC8-3AFF1088A34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19093" y="377140"/>
                  <a:ext cx="152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22A7A88-6DD0-4045-98E8-39B0FCB803D2}"/>
                    </a:ext>
                  </a:extLst>
                </p14:cNvPr>
                <p14:cNvContentPartPr/>
                <p14:nvPr/>
              </p14:nvContentPartPr>
              <p14:xfrm>
                <a:off x="5635453" y="185980"/>
                <a:ext cx="227880" cy="3337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22A7A88-6DD0-4045-98E8-39B0FCB803D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20333" y="170860"/>
                  <a:ext cx="258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C6E6DE6-C7B0-AA44-BE78-995CA631B6E8}"/>
                    </a:ext>
                  </a:extLst>
                </p14:cNvPr>
                <p14:cNvContentPartPr/>
                <p14:nvPr/>
              </p14:nvContentPartPr>
              <p14:xfrm>
                <a:off x="5730853" y="355540"/>
                <a:ext cx="418320" cy="174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C6E6DE6-C7B0-AA44-BE78-995CA631B6E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15373" y="340060"/>
                  <a:ext cx="448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1F813B9-0973-3D48-9FA0-A21D95FCAD4B}"/>
                    </a:ext>
                  </a:extLst>
                </p14:cNvPr>
                <p14:cNvContentPartPr/>
                <p14:nvPr/>
              </p14:nvContentPartPr>
              <p14:xfrm>
                <a:off x="6148813" y="403060"/>
                <a:ext cx="206640" cy="159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1F813B9-0973-3D48-9FA0-A21D95FCAD4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33333" y="387940"/>
                  <a:ext cx="237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CE5DA5D-9BBD-2B42-AD9E-04849C84AA95}"/>
                    </a:ext>
                  </a:extLst>
                </p14:cNvPr>
                <p14:cNvContentPartPr/>
                <p14:nvPr/>
              </p14:nvContentPartPr>
              <p14:xfrm>
                <a:off x="6307573" y="146020"/>
                <a:ext cx="407880" cy="453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CE5DA5D-9BBD-2B42-AD9E-04849C84AA9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92093" y="130900"/>
                  <a:ext cx="4384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ED4148-80B0-B94E-ACCE-1A19B21C8CF2}"/>
                    </a:ext>
                  </a:extLst>
                </p14:cNvPr>
                <p14:cNvContentPartPr/>
                <p14:nvPr/>
              </p14:nvContentPartPr>
              <p14:xfrm>
                <a:off x="6698893" y="556420"/>
                <a:ext cx="126720" cy="2332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ED4148-80B0-B94E-ACCE-1A19B21C8CF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683773" y="541300"/>
                  <a:ext cx="157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C79FB49-5CA3-4348-97CC-B0D4B44A2451}"/>
                    </a:ext>
                  </a:extLst>
                </p14:cNvPr>
                <p14:cNvContentPartPr/>
                <p14:nvPr/>
              </p14:nvContentPartPr>
              <p14:xfrm>
                <a:off x="7095973" y="159700"/>
                <a:ext cx="238320" cy="587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C79FB49-5CA3-4348-97CC-B0D4B44A245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080853" y="144220"/>
                  <a:ext cx="2689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71F77C0-D8F3-EB48-8750-4D9C68BA66B0}"/>
                    </a:ext>
                  </a:extLst>
                </p14:cNvPr>
                <p14:cNvContentPartPr/>
                <p14:nvPr/>
              </p14:nvContentPartPr>
              <p14:xfrm>
                <a:off x="7286413" y="249700"/>
                <a:ext cx="206640" cy="375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71F77C0-D8F3-EB48-8750-4D9C68BA66B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271293" y="234220"/>
                  <a:ext cx="23724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E46E082-A0BB-504B-AF01-7E9C8FFCBF5C}"/>
                    </a:ext>
                  </a:extLst>
                </p14:cNvPr>
                <p14:cNvContentPartPr/>
                <p14:nvPr/>
              </p14:nvContentPartPr>
              <p14:xfrm>
                <a:off x="7487653" y="273100"/>
                <a:ext cx="179640" cy="29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E46E082-A0BB-504B-AF01-7E9C8FFCBF5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72173" y="257980"/>
                  <a:ext cx="2102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D11AA5A-5990-184B-B8BA-BED9CD3BD2B6}"/>
                    </a:ext>
                  </a:extLst>
                </p14:cNvPr>
                <p14:cNvContentPartPr/>
                <p14:nvPr/>
              </p14:nvContentPartPr>
              <p14:xfrm>
                <a:off x="7672693" y="563980"/>
                <a:ext cx="74520" cy="151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D11AA5A-5990-184B-B8BA-BED9CD3BD2B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657573" y="548860"/>
                  <a:ext cx="105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3277566-52E3-0541-B59C-1C85ABC2DB07}"/>
                    </a:ext>
                  </a:extLst>
                </p14:cNvPr>
                <p14:cNvContentPartPr/>
                <p14:nvPr/>
              </p14:nvContentPartPr>
              <p14:xfrm>
                <a:off x="7858093" y="233860"/>
                <a:ext cx="196200" cy="407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3277566-52E3-0541-B59C-1C85ABC2DB0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42613" y="218380"/>
                  <a:ext cx="22680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DCAC849-BDE9-C444-ADCB-6BC313A44C22}"/>
                    </a:ext>
                  </a:extLst>
                </p14:cNvPr>
                <p14:cNvContentPartPr/>
                <p14:nvPr/>
              </p14:nvContentPartPr>
              <p14:xfrm>
                <a:off x="8011453" y="302620"/>
                <a:ext cx="307440" cy="3700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DCAC849-BDE9-C444-ADCB-6BC313A44C2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96333" y="287140"/>
                  <a:ext cx="3376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DA908B1-D9F9-EC4F-A723-6193BA35BE3B}"/>
                    </a:ext>
                  </a:extLst>
                </p14:cNvPr>
                <p14:cNvContentPartPr/>
                <p14:nvPr/>
              </p14:nvContentPartPr>
              <p14:xfrm>
                <a:off x="8482333" y="212980"/>
                <a:ext cx="598320" cy="4226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DA908B1-D9F9-EC4F-A723-6193BA35BE3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67213" y="197860"/>
                  <a:ext cx="6289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51DB37-2421-5B42-A5B4-7577A2C21641}"/>
                    </a:ext>
                  </a:extLst>
                </p14:cNvPr>
                <p14:cNvContentPartPr/>
                <p14:nvPr/>
              </p14:nvContentPartPr>
              <p14:xfrm>
                <a:off x="9191533" y="455980"/>
                <a:ext cx="222480" cy="1515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51DB37-2421-5B42-A5B4-7577A2C2164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76053" y="440860"/>
                  <a:ext cx="253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9478F6C-A67D-7943-AF86-92F9661EFEA9}"/>
                    </a:ext>
                  </a:extLst>
                </p14:cNvPr>
                <p14:cNvContentPartPr/>
                <p14:nvPr/>
              </p14:nvContentPartPr>
              <p14:xfrm>
                <a:off x="9419053" y="238900"/>
                <a:ext cx="286200" cy="407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9478F6C-A67D-7943-AF86-92F9661EFEA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03573" y="223780"/>
                  <a:ext cx="3164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9B7C7ED-485C-FE44-8B31-D1F183552D42}"/>
                    </a:ext>
                  </a:extLst>
                </p14:cNvPr>
                <p14:cNvContentPartPr/>
                <p14:nvPr/>
              </p14:nvContentPartPr>
              <p14:xfrm>
                <a:off x="9646573" y="238900"/>
                <a:ext cx="217440" cy="344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9B7C7ED-485C-FE44-8B31-D1F183552D4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31453" y="223780"/>
                  <a:ext cx="24768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173318C-B654-0D49-8429-89C1AD16D80B}"/>
                    </a:ext>
                  </a:extLst>
                </p14:cNvPr>
                <p14:cNvContentPartPr/>
                <p14:nvPr/>
              </p14:nvContentPartPr>
              <p14:xfrm>
                <a:off x="9789493" y="286780"/>
                <a:ext cx="249120" cy="28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173318C-B654-0D49-8429-89C1AD16D80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74013" y="271300"/>
                  <a:ext cx="279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119FA6A-F708-B94B-8104-9C6E41452794}"/>
                    </a:ext>
                  </a:extLst>
                </p14:cNvPr>
                <p14:cNvContentPartPr/>
                <p14:nvPr/>
              </p14:nvContentPartPr>
              <p14:xfrm>
                <a:off x="2561053" y="546340"/>
                <a:ext cx="7841160" cy="6930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119FA6A-F708-B94B-8104-9C6E4145279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545573" y="531220"/>
                  <a:ext cx="7871400" cy="72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B8D2DD7-6069-A14D-BCD4-7DF85BC0F421}"/>
              </a:ext>
            </a:extLst>
          </p:cNvPr>
          <p:cNvGrpSpPr/>
          <p:nvPr/>
        </p:nvGrpSpPr>
        <p:grpSpPr>
          <a:xfrm>
            <a:off x="645493" y="1334380"/>
            <a:ext cx="3751920" cy="6211440"/>
            <a:chOff x="645493" y="1334380"/>
            <a:chExt cx="3751920" cy="62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A35559D-5DEE-ED4A-8917-BCC78A509C89}"/>
                    </a:ext>
                  </a:extLst>
                </p14:cNvPr>
                <p14:cNvContentPartPr/>
                <p14:nvPr/>
              </p14:nvContentPartPr>
              <p14:xfrm>
                <a:off x="1396813" y="1572340"/>
                <a:ext cx="333720" cy="527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A35559D-5DEE-ED4A-8917-BCC78A509C8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81693" y="1557220"/>
                  <a:ext cx="3643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58CEAC-1339-6C43-9623-C5E31FA40367}"/>
                    </a:ext>
                  </a:extLst>
                </p14:cNvPr>
                <p14:cNvContentPartPr/>
                <p14:nvPr/>
              </p14:nvContentPartPr>
              <p14:xfrm>
                <a:off x="1666813" y="1604380"/>
                <a:ext cx="69120" cy="460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58CEAC-1339-6C43-9623-C5E31FA4036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51333" y="1588900"/>
                  <a:ext cx="9972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20DF45A-07F0-5B40-9584-29895C700648}"/>
                    </a:ext>
                  </a:extLst>
                </p14:cNvPr>
                <p14:cNvContentPartPr/>
                <p14:nvPr/>
              </p14:nvContentPartPr>
              <p14:xfrm>
                <a:off x="1508053" y="1874020"/>
                <a:ext cx="291240" cy="37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20DF45A-07F0-5B40-9584-29895C70064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492573" y="1858900"/>
                  <a:ext cx="321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791959A-9732-6443-8AAE-BDF6EB9D8B12}"/>
                    </a:ext>
                  </a:extLst>
                </p14:cNvPr>
                <p14:cNvContentPartPr/>
                <p14:nvPr/>
              </p14:nvContentPartPr>
              <p14:xfrm>
                <a:off x="1571413" y="2376940"/>
                <a:ext cx="37440" cy="1164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791959A-9732-6443-8AAE-BDF6EB9D8B1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56293" y="2361460"/>
                  <a:ext cx="68040" cy="11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6784C6E-6FE2-B440-9752-9DAE5C3DCC13}"/>
                    </a:ext>
                  </a:extLst>
                </p14:cNvPr>
                <p14:cNvContentPartPr/>
                <p14:nvPr/>
              </p14:nvContentPartPr>
              <p14:xfrm>
                <a:off x="1359733" y="3308260"/>
                <a:ext cx="513720" cy="428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6784C6E-6FE2-B440-9752-9DAE5C3DCC1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344613" y="3292780"/>
                  <a:ext cx="5443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128D1BE-A2F0-7240-A69C-99008D9267D5}"/>
                    </a:ext>
                  </a:extLst>
                </p14:cNvPr>
                <p14:cNvContentPartPr/>
                <p14:nvPr/>
              </p14:nvContentPartPr>
              <p14:xfrm>
                <a:off x="740533" y="4244620"/>
                <a:ext cx="360360" cy="386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128D1BE-A2F0-7240-A69C-99008D9267D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5413" y="4229500"/>
                  <a:ext cx="3906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A7C16E-4C7B-DC40-8445-010A91E5EE4B}"/>
                    </a:ext>
                  </a:extLst>
                </p14:cNvPr>
                <p14:cNvContentPartPr/>
                <p14:nvPr/>
              </p14:nvContentPartPr>
              <p14:xfrm>
                <a:off x="814693" y="4175860"/>
                <a:ext cx="264960" cy="519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A7C16E-4C7B-DC40-8445-010A91E5EE4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99573" y="4160740"/>
                  <a:ext cx="29556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0DD34D1-BF74-8F45-BE4A-05D913BA3D02}"/>
                    </a:ext>
                  </a:extLst>
                </p14:cNvPr>
                <p14:cNvContentPartPr/>
                <p14:nvPr/>
              </p14:nvContentPartPr>
              <p14:xfrm>
                <a:off x="1105933" y="4382500"/>
                <a:ext cx="185400" cy="42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0DD34D1-BF74-8F45-BE4A-05D913BA3D0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90453" y="4367020"/>
                  <a:ext cx="216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33B3E9-CC53-3743-A73E-8C9A47423DDF}"/>
                    </a:ext>
                  </a:extLst>
                </p14:cNvPr>
                <p14:cNvContentPartPr/>
                <p14:nvPr/>
              </p14:nvContentPartPr>
              <p14:xfrm>
                <a:off x="1587253" y="4096660"/>
                <a:ext cx="476640" cy="492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33B3E9-CC53-3743-A73E-8C9A47423DD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72133" y="4081540"/>
                  <a:ext cx="50724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C055581-0B3B-9942-A9D6-938B07A4AA8A}"/>
                    </a:ext>
                  </a:extLst>
                </p14:cNvPr>
                <p14:cNvContentPartPr/>
                <p14:nvPr/>
              </p14:nvContentPartPr>
              <p14:xfrm>
                <a:off x="2047693" y="4017100"/>
                <a:ext cx="185400" cy="566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C055581-0B3B-9942-A9D6-938B07A4AA8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032573" y="4001980"/>
                  <a:ext cx="21600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3EE775-AD43-DF4E-9608-3A5F3C6630F9}"/>
                    </a:ext>
                  </a:extLst>
                </p14:cNvPr>
                <p14:cNvContentPartPr/>
                <p14:nvPr/>
              </p14:nvContentPartPr>
              <p14:xfrm>
                <a:off x="2216893" y="4075420"/>
                <a:ext cx="237960" cy="555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3EE775-AD43-DF4E-9608-3A5F3C6630F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201773" y="4060300"/>
                  <a:ext cx="26856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26421A0-0545-9D4F-B67B-0EB2B0592CD9}"/>
                    </a:ext>
                  </a:extLst>
                </p14:cNvPr>
                <p14:cNvContentPartPr/>
                <p14:nvPr/>
              </p14:nvContentPartPr>
              <p14:xfrm>
                <a:off x="645493" y="4038340"/>
                <a:ext cx="137880" cy="889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26421A0-0545-9D4F-B67B-0EB2B0592CD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0013" y="4023220"/>
                  <a:ext cx="168480" cy="9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69D3E9D-36D9-1847-A357-FF5634A73AD1}"/>
                    </a:ext>
                  </a:extLst>
                </p14:cNvPr>
                <p14:cNvContentPartPr/>
                <p14:nvPr/>
              </p14:nvContentPartPr>
              <p14:xfrm>
                <a:off x="703453" y="4715860"/>
                <a:ext cx="1656720" cy="127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69D3E9D-36D9-1847-A357-FF5634A73AD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88333" y="4700380"/>
                  <a:ext cx="1687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41AB60-F1CA-0E47-A23A-53841F44BC03}"/>
                    </a:ext>
                  </a:extLst>
                </p14:cNvPr>
                <p14:cNvContentPartPr/>
                <p14:nvPr/>
              </p14:nvContentPartPr>
              <p14:xfrm>
                <a:off x="966253" y="3752500"/>
                <a:ext cx="1753560" cy="1027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41AB60-F1CA-0E47-A23A-53841F44BC0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51133" y="3737380"/>
                  <a:ext cx="178416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A6048E-601C-0141-B907-1F171FFA73EE}"/>
                    </a:ext>
                  </a:extLst>
                </p14:cNvPr>
                <p14:cNvContentPartPr/>
                <p14:nvPr/>
              </p14:nvContentPartPr>
              <p14:xfrm>
                <a:off x="2053093" y="2784460"/>
                <a:ext cx="10800" cy="333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A6048E-601C-0141-B907-1F171FFA73E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37613" y="2768980"/>
                  <a:ext cx="41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085A03E-3152-3D4C-BE72-0AB22F080222}"/>
                    </a:ext>
                  </a:extLst>
                </p14:cNvPr>
                <p14:cNvContentPartPr/>
                <p14:nvPr/>
              </p14:nvContentPartPr>
              <p14:xfrm>
                <a:off x="2037253" y="2821180"/>
                <a:ext cx="222480" cy="206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085A03E-3152-3D4C-BE72-0AB22F08022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021773" y="2806060"/>
                  <a:ext cx="253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DAA1BF-322F-4A4A-AE25-ECC416053E19}"/>
                    </a:ext>
                  </a:extLst>
                </p14:cNvPr>
                <p14:cNvContentPartPr/>
                <p14:nvPr/>
              </p14:nvContentPartPr>
              <p14:xfrm>
                <a:off x="2106013" y="2937820"/>
                <a:ext cx="106200" cy="16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DAA1BF-322F-4A4A-AE25-ECC416053E1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090533" y="2922340"/>
                  <a:ext cx="136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5DA8561-8702-B841-8C23-9AC43C629E64}"/>
                    </a:ext>
                  </a:extLst>
                </p14:cNvPr>
                <p14:cNvContentPartPr/>
                <p14:nvPr/>
              </p14:nvContentPartPr>
              <p14:xfrm>
                <a:off x="2354773" y="2826580"/>
                <a:ext cx="79560" cy="230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5DA8561-8702-B841-8C23-9AC43C629E6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339293" y="2811460"/>
                  <a:ext cx="110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1186C8F-2699-5D45-9316-24BB19892E24}"/>
                    </a:ext>
                  </a:extLst>
                </p14:cNvPr>
                <p14:cNvContentPartPr/>
                <p14:nvPr/>
              </p14:nvContentPartPr>
              <p14:xfrm>
                <a:off x="2539813" y="2900740"/>
                <a:ext cx="153720" cy="47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1186C8F-2699-5D45-9316-24BB19892E2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524693" y="2885620"/>
                  <a:ext cx="184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05C9360-508A-8E4B-997D-869ECEDAA27E}"/>
                    </a:ext>
                  </a:extLst>
                </p14:cNvPr>
                <p14:cNvContentPartPr/>
                <p14:nvPr/>
              </p14:nvContentPartPr>
              <p14:xfrm>
                <a:off x="2582653" y="2959060"/>
                <a:ext cx="89640" cy="32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05C9360-508A-8E4B-997D-869ECEDAA27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67533" y="2943580"/>
                  <a:ext cx="120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8056B51-1D98-C945-A2FD-036B95EA793E}"/>
                    </a:ext>
                  </a:extLst>
                </p14:cNvPr>
                <p14:cNvContentPartPr/>
                <p14:nvPr/>
              </p14:nvContentPartPr>
              <p14:xfrm>
                <a:off x="2793973" y="2774380"/>
                <a:ext cx="206640" cy="259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8056B51-1D98-C945-A2FD-036B95EA793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78493" y="2758900"/>
                  <a:ext cx="237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BA46F77-9518-AC4E-8C3E-69EF1C62EED6}"/>
                    </a:ext>
                  </a:extLst>
                </p14:cNvPr>
                <p14:cNvContentPartPr/>
                <p14:nvPr/>
              </p14:nvContentPartPr>
              <p14:xfrm>
                <a:off x="2979013" y="2757820"/>
                <a:ext cx="143280" cy="217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BA46F77-9518-AC4E-8C3E-69EF1C62EED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63893" y="2742700"/>
                  <a:ext cx="173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AEA6A15-5034-4F4B-8A5E-DBB8DC5C0C91}"/>
                    </a:ext>
                  </a:extLst>
                </p14:cNvPr>
                <p14:cNvContentPartPr/>
                <p14:nvPr/>
              </p14:nvContentPartPr>
              <p14:xfrm>
                <a:off x="3090253" y="2752420"/>
                <a:ext cx="227880" cy="227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AEA6A15-5034-4F4B-8A5E-DBB8DC5C0C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74773" y="2737300"/>
                  <a:ext cx="258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9E24947-F5B0-BB44-B106-6EEE3E2D23FC}"/>
                    </a:ext>
                  </a:extLst>
                </p14:cNvPr>
                <p14:cNvContentPartPr/>
                <p14:nvPr/>
              </p14:nvContentPartPr>
              <p14:xfrm>
                <a:off x="3550693" y="2731540"/>
                <a:ext cx="26640" cy="206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9E24947-F5B0-BB44-B106-6EEE3E2D23F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35213" y="2716060"/>
                  <a:ext cx="5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4C4E461-4637-2649-AB29-5EF05055CAEC}"/>
                    </a:ext>
                  </a:extLst>
                </p14:cNvPr>
                <p14:cNvContentPartPr/>
                <p14:nvPr/>
              </p14:nvContentPartPr>
              <p14:xfrm>
                <a:off x="3418213" y="2715340"/>
                <a:ext cx="280800" cy="10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4C4E461-4637-2649-AB29-5EF05055CAE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03093" y="2700220"/>
                  <a:ext cx="31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A73824-1086-7141-B27D-A0AE6246023E}"/>
                    </a:ext>
                  </a:extLst>
                </p14:cNvPr>
                <p14:cNvContentPartPr/>
                <p14:nvPr/>
              </p14:nvContentPartPr>
              <p14:xfrm>
                <a:off x="3746173" y="2683660"/>
                <a:ext cx="328320" cy="270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A73824-1086-7141-B27D-A0AE6246023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31053" y="2668540"/>
                  <a:ext cx="358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ABBF2E7-A440-8B4B-AC92-8B96F80026B8}"/>
                    </a:ext>
                  </a:extLst>
                </p14:cNvPr>
                <p14:cNvContentPartPr/>
                <p14:nvPr/>
              </p14:nvContentPartPr>
              <p14:xfrm>
                <a:off x="3762373" y="2763220"/>
                <a:ext cx="174960" cy="42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ABBF2E7-A440-8B4B-AC92-8B96F80026B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46893" y="2747740"/>
                  <a:ext cx="205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B9D922C-E6E4-9B41-84B2-7F68CE2C8700}"/>
                    </a:ext>
                  </a:extLst>
                </p14:cNvPr>
                <p14:cNvContentPartPr/>
                <p14:nvPr/>
              </p14:nvContentPartPr>
              <p14:xfrm>
                <a:off x="3704053" y="2869060"/>
                <a:ext cx="159120" cy="37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B9D922C-E6E4-9B41-84B2-7F68CE2C870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88573" y="2853580"/>
                  <a:ext cx="189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E22901-098F-3042-8FE7-841AB1666D00}"/>
                    </a:ext>
                  </a:extLst>
                </p14:cNvPr>
                <p14:cNvContentPartPr/>
                <p14:nvPr/>
              </p14:nvContentPartPr>
              <p14:xfrm>
                <a:off x="4248733" y="1334380"/>
                <a:ext cx="148680" cy="62114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E22901-098F-3042-8FE7-841AB1666D0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33613" y="1319260"/>
                  <a:ext cx="179280" cy="624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C7F3C108-EBDE-EA42-A9F8-52E8F24F9C2E}"/>
                  </a:ext>
                </a:extLst>
              </p14:cNvPr>
              <p14:cNvContentPartPr/>
              <p14:nvPr/>
            </p14:nvContentPartPr>
            <p14:xfrm>
              <a:off x="69480" y="729720"/>
              <a:ext cx="11890800" cy="12888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C7F3C108-EBDE-EA42-A9F8-52E8F24F9C2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0120" y="720360"/>
                <a:ext cx="11909520" cy="13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4849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AB6ED7-4578-AC44-A36A-8972923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72</a:t>
            </a:fld>
            <a:endParaRPr lang="de-DE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4B7D3EDF-6BDC-9D4A-BADE-3C1F7A9BFC2B}"/>
              </a:ext>
            </a:extLst>
          </p:cNvPr>
          <p:cNvGrpSpPr/>
          <p:nvPr/>
        </p:nvGrpSpPr>
        <p:grpSpPr>
          <a:xfrm>
            <a:off x="835573" y="889780"/>
            <a:ext cx="4895280" cy="5375880"/>
            <a:chOff x="835573" y="889780"/>
            <a:chExt cx="4895280" cy="53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3953168-2A0F-604F-86BC-6888FB8A3142}"/>
                    </a:ext>
                  </a:extLst>
                </p14:cNvPr>
                <p14:cNvContentPartPr/>
                <p14:nvPr/>
              </p14:nvContentPartPr>
              <p14:xfrm>
                <a:off x="1370533" y="4128340"/>
                <a:ext cx="159120" cy="522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3953168-2A0F-604F-86BC-6888FB8A314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5053" y="4113220"/>
                  <a:ext cx="18972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238CFA9-7C5A-5243-BCC6-A70D20ACCCFA}"/>
                    </a:ext>
                  </a:extLst>
                </p14:cNvPr>
                <p14:cNvContentPartPr/>
                <p14:nvPr/>
              </p14:nvContentPartPr>
              <p14:xfrm>
                <a:off x="1508053" y="4207900"/>
                <a:ext cx="47880" cy="365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238CFA9-7C5A-5243-BCC6-A70D20ACCC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92573" y="4192420"/>
                  <a:ext cx="784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AF3AB2-3511-0F4E-9FB9-A07F9BEFF942}"/>
                    </a:ext>
                  </a:extLst>
                </p14:cNvPr>
                <p14:cNvContentPartPr/>
                <p14:nvPr/>
              </p14:nvContentPartPr>
              <p14:xfrm>
                <a:off x="1380973" y="4419580"/>
                <a:ext cx="201600" cy="32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AF3AB2-3511-0F4E-9FB9-A07F9BEFF9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5853" y="4404100"/>
                  <a:ext cx="231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57AECBD-09EA-174C-9CEA-68D9A4B88856}"/>
                    </a:ext>
                  </a:extLst>
                </p14:cNvPr>
                <p14:cNvContentPartPr/>
                <p14:nvPr/>
              </p14:nvContentPartPr>
              <p14:xfrm>
                <a:off x="1888933" y="4175860"/>
                <a:ext cx="10800" cy="339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57AECBD-09EA-174C-9CEA-68D9A4B888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3813" y="4160740"/>
                  <a:ext cx="41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D8FB8F-C96E-AF42-ADD8-63F750D4ED47}"/>
                    </a:ext>
                  </a:extLst>
                </p14:cNvPr>
                <p14:cNvContentPartPr/>
                <p14:nvPr/>
              </p14:nvContentPartPr>
              <p14:xfrm>
                <a:off x="1777693" y="4392940"/>
                <a:ext cx="180360" cy="16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D8FB8F-C96E-AF42-ADD8-63F750D4ED4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2573" y="4377820"/>
                  <a:ext cx="210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913905E-CD07-6049-B8CB-92A90682FB3D}"/>
                    </a:ext>
                  </a:extLst>
                </p14:cNvPr>
                <p14:cNvContentPartPr/>
                <p14:nvPr/>
              </p14:nvContentPartPr>
              <p14:xfrm>
                <a:off x="2349373" y="4128340"/>
                <a:ext cx="32040" cy="312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913905E-CD07-6049-B8CB-92A90682FB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3893" y="4113220"/>
                  <a:ext cx="626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8A59C68-621D-EF44-B097-F307ED0B1461}"/>
                    </a:ext>
                  </a:extLst>
                </p14:cNvPr>
                <p14:cNvContentPartPr/>
                <p14:nvPr/>
              </p14:nvContentPartPr>
              <p14:xfrm>
                <a:off x="2196013" y="3996220"/>
                <a:ext cx="302040" cy="592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8A59C68-621D-EF44-B097-F307ED0B14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80533" y="3980740"/>
                  <a:ext cx="3326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DAF8A76-BFFE-2748-833A-18498DECCBD9}"/>
                    </a:ext>
                  </a:extLst>
                </p14:cNvPr>
                <p14:cNvContentPartPr/>
                <p14:nvPr/>
              </p14:nvContentPartPr>
              <p14:xfrm>
                <a:off x="2719813" y="4297540"/>
                <a:ext cx="169560" cy="5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DAF8A76-BFFE-2748-833A-18498DECCB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04333" y="4282420"/>
                  <a:ext cx="20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C0819DD-2F39-2145-9ACC-577A0E036270}"/>
                    </a:ext>
                  </a:extLst>
                </p14:cNvPr>
                <p14:cNvContentPartPr/>
                <p14:nvPr/>
              </p14:nvContentPartPr>
              <p14:xfrm>
                <a:off x="3243613" y="3922060"/>
                <a:ext cx="466200" cy="582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C0819DD-2F39-2145-9ACC-577A0E0362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28493" y="3906580"/>
                  <a:ext cx="4964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BBF0860-720B-C940-95A0-43EDBE536D57}"/>
                    </a:ext>
                  </a:extLst>
                </p14:cNvPr>
                <p14:cNvContentPartPr/>
                <p14:nvPr/>
              </p14:nvContentPartPr>
              <p14:xfrm>
                <a:off x="3772813" y="3895420"/>
                <a:ext cx="195480" cy="581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BBF0860-720B-C940-95A0-43EDBE536D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57693" y="3880300"/>
                  <a:ext cx="22608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C62DEC9-A5B1-F344-A667-2EC14082CEB5}"/>
                    </a:ext>
                  </a:extLst>
                </p14:cNvPr>
                <p14:cNvContentPartPr/>
                <p14:nvPr/>
              </p14:nvContentPartPr>
              <p14:xfrm>
                <a:off x="4063693" y="3863740"/>
                <a:ext cx="237960" cy="598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C62DEC9-A5B1-F344-A667-2EC14082CEB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48573" y="3848620"/>
                  <a:ext cx="26856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B4EE02C-5682-4240-B51A-2665A349F5C5}"/>
                    </a:ext>
                  </a:extLst>
                </p14:cNvPr>
                <p14:cNvContentPartPr/>
                <p14:nvPr/>
              </p14:nvContentPartPr>
              <p14:xfrm>
                <a:off x="835573" y="3487540"/>
                <a:ext cx="3916080" cy="1911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B4EE02C-5682-4240-B51A-2665A349F5C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0453" y="3472420"/>
                  <a:ext cx="3946320" cy="19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F1C6F04-737B-4948-A172-31B5764A5158}"/>
                    </a:ext>
                  </a:extLst>
                </p14:cNvPr>
                <p14:cNvContentPartPr/>
                <p14:nvPr/>
              </p14:nvContentPartPr>
              <p14:xfrm>
                <a:off x="1343893" y="2196940"/>
                <a:ext cx="392040" cy="141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F1C6F04-737B-4948-A172-31B5764A515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28773" y="2181820"/>
                  <a:ext cx="422280" cy="14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BA2C1A-86F4-094C-8EDB-D396F7F69D28}"/>
                    </a:ext>
                  </a:extLst>
                </p14:cNvPr>
                <p14:cNvContentPartPr/>
                <p14:nvPr/>
              </p14:nvContentPartPr>
              <p14:xfrm>
                <a:off x="1534333" y="3329500"/>
                <a:ext cx="323280" cy="227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BA2C1A-86F4-094C-8EDB-D396F7F69D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19213" y="3314020"/>
                  <a:ext cx="353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5241A3C-5BB3-554B-9C68-CE197319B066}"/>
                    </a:ext>
                  </a:extLst>
                </p14:cNvPr>
                <p14:cNvContentPartPr/>
                <p14:nvPr/>
              </p14:nvContentPartPr>
              <p14:xfrm>
                <a:off x="3481573" y="2059420"/>
                <a:ext cx="434160" cy="1249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5241A3C-5BB3-554B-9C68-CE197319B06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66453" y="2043940"/>
                  <a:ext cx="46476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2F3001-FF1A-B04D-A719-0DCB4DEADB45}"/>
                    </a:ext>
                  </a:extLst>
                </p14:cNvPr>
                <p14:cNvContentPartPr/>
                <p14:nvPr/>
              </p14:nvContentPartPr>
              <p14:xfrm>
                <a:off x="3359893" y="3054820"/>
                <a:ext cx="482040" cy="43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2F3001-FF1A-B04D-A719-0DCB4DEADB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44773" y="3039340"/>
                  <a:ext cx="5122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416C31-7870-6348-B0EA-B7E110DEAA1A}"/>
                    </a:ext>
                  </a:extLst>
                </p14:cNvPr>
                <p14:cNvContentPartPr/>
                <p14:nvPr/>
              </p14:nvContentPartPr>
              <p14:xfrm>
                <a:off x="1153453" y="1657300"/>
                <a:ext cx="148680" cy="645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416C31-7870-6348-B0EA-B7E110DEAA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8333" y="1641820"/>
                  <a:ext cx="17892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CE8325E-B1F4-1344-B21A-180DA9512F92}"/>
                    </a:ext>
                  </a:extLst>
                </p14:cNvPr>
                <p14:cNvContentPartPr/>
                <p14:nvPr/>
              </p14:nvContentPartPr>
              <p14:xfrm>
                <a:off x="1259293" y="1688980"/>
                <a:ext cx="42840" cy="48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CE8325E-B1F4-1344-B21A-180DA9512F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43813" y="1673500"/>
                  <a:ext cx="730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9028CC-1B81-A145-AE44-72D31354D165}"/>
                    </a:ext>
                  </a:extLst>
                </p14:cNvPr>
                <p14:cNvContentPartPr/>
                <p14:nvPr/>
              </p14:nvContentPartPr>
              <p14:xfrm>
                <a:off x="1169293" y="1937740"/>
                <a:ext cx="370800" cy="111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9028CC-1B81-A145-AE44-72D31354D1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4173" y="1922260"/>
                  <a:ext cx="40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1EF9B0A-1982-AC49-8A25-C53DE80274AF}"/>
                    </a:ext>
                  </a:extLst>
                </p14:cNvPr>
                <p14:cNvContentPartPr/>
                <p14:nvPr/>
              </p14:nvContentPartPr>
              <p14:xfrm>
                <a:off x="4021573" y="1630660"/>
                <a:ext cx="79560" cy="34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1EF9B0A-1982-AC49-8A25-C53DE80274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6093" y="1615540"/>
                  <a:ext cx="1101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4CD799A-882E-C64F-ABD5-2A2881B6FD63}"/>
                    </a:ext>
                  </a:extLst>
                </p14:cNvPr>
                <p14:cNvContentPartPr/>
                <p14:nvPr/>
              </p14:nvContentPartPr>
              <p14:xfrm>
                <a:off x="3889093" y="1577740"/>
                <a:ext cx="285480" cy="450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4CD799A-882E-C64F-ABD5-2A2881B6FD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73973" y="1562620"/>
                  <a:ext cx="3160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82194F-5F20-1D43-8B65-0F8FD7BB45D9}"/>
                    </a:ext>
                  </a:extLst>
                </p14:cNvPr>
                <p14:cNvContentPartPr/>
                <p14:nvPr/>
              </p14:nvContentPartPr>
              <p14:xfrm>
                <a:off x="1682653" y="2583220"/>
                <a:ext cx="90360" cy="30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82194F-5F20-1D43-8B65-0F8FD7BB45D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7173" y="2568100"/>
                  <a:ext cx="120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3309EBB-E073-DA49-AC83-5AF8534F5D3F}"/>
                    </a:ext>
                  </a:extLst>
                </p14:cNvPr>
                <p14:cNvContentPartPr/>
                <p14:nvPr/>
              </p14:nvContentPartPr>
              <p14:xfrm>
                <a:off x="1650973" y="2588620"/>
                <a:ext cx="196200" cy="42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3309EBB-E073-DA49-AC83-5AF8534F5D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35493" y="2573140"/>
                  <a:ext cx="226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4C8C23-1BBF-C040-9CF2-65BE4A28A538}"/>
                    </a:ext>
                  </a:extLst>
                </p14:cNvPr>
                <p14:cNvContentPartPr/>
                <p14:nvPr/>
              </p14:nvContentPartPr>
              <p14:xfrm>
                <a:off x="1862653" y="2578540"/>
                <a:ext cx="79560" cy="248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4C8C23-1BBF-C040-9CF2-65BE4A28A5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47173" y="2563420"/>
                  <a:ext cx="1101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1067B44-9BE0-574E-9BB2-9F29EFB5B881}"/>
                    </a:ext>
                  </a:extLst>
                </p14:cNvPr>
                <p14:cNvContentPartPr/>
                <p14:nvPr/>
              </p14:nvContentPartPr>
              <p14:xfrm>
                <a:off x="2179813" y="2514460"/>
                <a:ext cx="116640" cy="349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1067B44-9BE0-574E-9BB2-9F29EFB5B88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64693" y="2499340"/>
                  <a:ext cx="147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9351190-2BA1-B546-9964-ABA15FA2DF3F}"/>
                    </a:ext>
                  </a:extLst>
                </p14:cNvPr>
                <p14:cNvContentPartPr/>
                <p14:nvPr/>
              </p14:nvContentPartPr>
              <p14:xfrm>
                <a:off x="2084773" y="2503660"/>
                <a:ext cx="74520" cy="74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9351190-2BA1-B546-9964-ABA15FA2DF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69653" y="2488540"/>
                  <a:ext cx="105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CB3BCFD-6F1E-E241-A271-1E453B495AF9}"/>
                    </a:ext>
                  </a:extLst>
                </p14:cNvPr>
                <p14:cNvContentPartPr/>
                <p14:nvPr/>
              </p14:nvContentPartPr>
              <p14:xfrm>
                <a:off x="2322733" y="2816140"/>
                <a:ext cx="360" cy="32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CB3BCFD-6F1E-E241-A271-1E453B495A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7613" y="2800660"/>
                  <a:ext cx="30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5E12286-6C0B-EE45-90C9-7CB7754839BC}"/>
                    </a:ext>
                  </a:extLst>
                </p14:cNvPr>
                <p14:cNvContentPartPr/>
                <p14:nvPr/>
              </p14:nvContentPartPr>
              <p14:xfrm>
                <a:off x="3825733" y="2556580"/>
                <a:ext cx="174960" cy="259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5E12286-6C0B-EE45-90C9-7CB7754839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0613" y="2541460"/>
                  <a:ext cx="205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99B4000-C61F-414F-BC01-0B868A3FEA4C}"/>
                    </a:ext>
                  </a:extLst>
                </p14:cNvPr>
                <p14:cNvContentPartPr/>
                <p14:nvPr/>
              </p14:nvContentPartPr>
              <p14:xfrm>
                <a:off x="3873253" y="2535700"/>
                <a:ext cx="164520" cy="10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99B4000-C61F-414F-BC01-0B868A3FEA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58133" y="2520220"/>
                  <a:ext cx="194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571FDC-4A9F-1744-B168-421006C1509F}"/>
                    </a:ext>
                  </a:extLst>
                </p14:cNvPr>
                <p14:cNvContentPartPr/>
                <p14:nvPr/>
              </p14:nvContentPartPr>
              <p14:xfrm>
                <a:off x="4042813" y="2546140"/>
                <a:ext cx="159120" cy="253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571FDC-4A9F-1744-B168-421006C150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27333" y="2531020"/>
                  <a:ext cx="1897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08A254D-4B6B-D54F-9F98-BFEF0C7D29B7}"/>
                    </a:ext>
                  </a:extLst>
                </p14:cNvPr>
                <p14:cNvContentPartPr/>
                <p14:nvPr/>
              </p14:nvContentPartPr>
              <p14:xfrm>
                <a:off x="4328293" y="2530300"/>
                <a:ext cx="132480" cy="24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08A254D-4B6B-D54F-9F98-BFEF0C7D29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13173" y="2515180"/>
                  <a:ext cx="163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41381A2-8C13-0E42-BCC8-76473E50043B}"/>
                    </a:ext>
                  </a:extLst>
                </p14:cNvPr>
                <p14:cNvContentPartPr/>
                <p14:nvPr/>
              </p14:nvContentPartPr>
              <p14:xfrm>
                <a:off x="4275373" y="2540740"/>
                <a:ext cx="47880" cy="79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41381A2-8C13-0E42-BCC8-76473E5004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60253" y="2525620"/>
                  <a:ext cx="78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F721FD5-A39E-7B4E-9762-8A16C70D1DF3}"/>
                    </a:ext>
                  </a:extLst>
                </p14:cNvPr>
                <p14:cNvContentPartPr/>
                <p14:nvPr/>
              </p14:nvContentPartPr>
              <p14:xfrm>
                <a:off x="4460773" y="2789500"/>
                <a:ext cx="10800" cy="54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F721FD5-A39E-7B4E-9762-8A16C70D1DF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45293" y="2774380"/>
                  <a:ext cx="41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F0945B-E540-3549-8312-73A4CC5C1DEF}"/>
                    </a:ext>
                  </a:extLst>
                </p14:cNvPr>
                <p14:cNvContentPartPr/>
                <p14:nvPr/>
              </p14:nvContentPartPr>
              <p14:xfrm>
                <a:off x="4443853" y="889780"/>
                <a:ext cx="1287000" cy="5375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F0945B-E540-3549-8312-73A4CC5C1D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28733" y="874660"/>
                  <a:ext cx="1317600" cy="540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D1E83C0-04E4-504F-BB6A-6BFC290C89D8}"/>
              </a:ext>
            </a:extLst>
          </p:cNvPr>
          <p:cNvGrpSpPr/>
          <p:nvPr/>
        </p:nvGrpSpPr>
        <p:grpSpPr>
          <a:xfrm>
            <a:off x="6185173" y="1330420"/>
            <a:ext cx="4154400" cy="3788280"/>
            <a:chOff x="6185173" y="1330420"/>
            <a:chExt cx="4154400" cy="37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09359C6-98E9-D54B-99B7-9C8F0E8AE6CD}"/>
                    </a:ext>
                  </a:extLst>
                </p14:cNvPr>
                <p14:cNvContentPartPr/>
                <p14:nvPr/>
              </p14:nvContentPartPr>
              <p14:xfrm>
                <a:off x="6593413" y="3805420"/>
                <a:ext cx="323280" cy="656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09359C6-98E9-D54B-99B7-9C8F0E8AE6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77933" y="3790300"/>
                  <a:ext cx="3535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8E5188D-DC69-9144-9AFD-271C52799858}"/>
                    </a:ext>
                  </a:extLst>
                </p14:cNvPr>
                <p14:cNvContentPartPr/>
                <p14:nvPr/>
              </p14:nvContentPartPr>
              <p14:xfrm>
                <a:off x="6783853" y="3837460"/>
                <a:ext cx="137880" cy="561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8E5188D-DC69-9144-9AFD-271C527998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68373" y="3821980"/>
                  <a:ext cx="16848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033FDC-73B2-4D49-ADCA-FA1114F8CB70}"/>
                    </a:ext>
                  </a:extLst>
                </p14:cNvPr>
                <p14:cNvContentPartPr/>
                <p14:nvPr/>
              </p14:nvContentPartPr>
              <p14:xfrm>
                <a:off x="6698893" y="4160020"/>
                <a:ext cx="185400" cy="32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033FDC-73B2-4D49-ADCA-FA1114F8CB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83773" y="4144900"/>
                  <a:ext cx="216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3DD34AF-9EC4-C347-B13B-53917325B14D}"/>
                    </a:ext>
                  </a:extLst>
                </p14:cNvPr>
                <p14:cNvContentPartPr/>
                <p14:nvPr/>
              </p14:nvContentPartPr>
              <p14:xfrm>
                <a:off x="7090573" y="3927460"/>
                <a:ext cx="90360" cy="317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3DD34AF-9EC4-C347-B13B-53917325B1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75453" y="3911980"/>
                  <a:ext cx="120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098AC45-798D-FC44-A29C-E78AA44D15A3}"/>
                    </a:ext>
                  </a:extLst>
                </p14:cNvPr>
                <p14:cNvContentPartPr/>
                <p14:nvPr/>
              </p14:nvContentPartPr>
              <p14:xfrm>
                <a:off x="7064293" y="4038340"/>
                <a:ext cx="159120" cy="47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098AC45-798D-FC44-A29C-E78AA44D15A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48813" y="4023220"/>
                  <a:ext cx="189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6A9850E-B53B-2644-BC96-E67B393E99DC}"/>
                    </a:ext>
                  </a:extLst>
                </p14:cNvPr>
                <p14:cNvContentPartPr/>
                <p14:nvPr/>
              </p14:nvContentPartPr>
              <p14:xfrm>
                <a:off x="7386853" y="3874540"/>
                <a:ext cx="137880" cy="376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6A9850E-B53B-2644-BC96-E67B393E99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71733" y="3859060"/>
                  <a:ext cx="1684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2074EE2-65C8-B34B-90D8-E2C71B92441F}"/>
                    </a:ext>
                  </a:extLst>
                </p14:cNvPr>
                <p14:cNvContentPartPr/>
                <p14:nvPr/>
              </p14:nvContentPartPr>
              <p14:xfrm>
                <a:off x="7302253" y="3784540"/>
                <a:ext cx="327960" cy="56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2074EE2-65C8-B34B-90D8-E2C71B9244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87133" y="3769060"/>
                  <a:ext cx="358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9B8C7A8-B612-1142-8311-0E35273E43E4}"/>
                    </a:ext>
                  </a:extLst>
                </p14:cNvPr>
                <p14:cNvContentPartPr/>
                <p14:nvPr/>
              </p14:nvContentPartPr>
              <p14:xfrm>
                <a:off x="7884373" y="4070020"/>
                <a:ext cx="127440" cy="21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9B8C7A8-B612-1142-8311-0E35273E43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69253" y="4054900"/>
                  <a:ext cx="157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38A08B3-943B-D649-847E-532BB42E0BAB}"/>
                    </a:ext>
                  </a:extLst>
                </p14:cNvPr>
                <p14:cNvContentPartPr/>
                <p14:nvPr/>
              </p14:nvContentPartPr>
              <p14:xfrm>
                <a:off x="8281453" y="3715780"/>
                <a:ext cx="397080" cy="592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38A08B3-943B-D649-847E-532BB42E0B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265973" y="3700300"/>
                  <a:ext cx="42768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3F75EC6-D7D9-2146-B754-E30CC990037C}"/>
                    </a:ext>
                  </a:extLst>
                </p14:cNvPr>
                <p14:cNvContentPartPr/>
                <p14:nvPr/>
              </p14:nvContentPartPr>
              <p14:xfrm>
                <a:off x="8778613" y="3678700"/>
                <a:ext cx="180360" cy="590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3F75EC6-D7D9-2146-B754-E30CC99003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63493" y="3663220"/>
                  <a:ext cx="2106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655C0F8-609F-AE4E-8F4F-BDEE95782640}"/>
                    </a:ext>
                  </a:extLst>
                </p14:cNvPr>
                <p14:cNvContentPartPr/>
                <p14:nvPr/>
              </p14:nvContentPartPr>
              <p14:xfrm>
                <a:off x="8990293" y="3665020"/>
                <a:ext cx="296640" cy="542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655C0F8-609F-AE4E-8F4F-BDEE9578264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975173" y="3649900"/>
                  <a:ext cx="32724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D37B1FF-E93D-C24F-BEAE-28DD0203DF07}"/>
                    </a:ext>
                  </a:extLst>
                </p14:cNvPr>
                <p14:cNvContentPartPr/>
                <p14:nvPr/>
              </p14:nvContentPartPr>
              <p14:xfrm>
                <a:off x="6185173" y="2786980"/>
                <a:ext cx="4154400" cy="2331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D37B1FF-E93D-C24F-BEAE-28DD0203DF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70053" y="2771500"/>
                  <a:ext cx="4185000" cy="23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BFE6E06-E25F-B84B-A320-F35F37A6A917}"/>
                    </a:ext>
                  </a:extLst>
                </p14:cNvPr>
                <p14:cNvContentPartPr/>
                <p14:nvPr/>
              </p14:nvContentPartPr>
              <p14:xfrm>
                <a:off x="7302253" y="1330420"/>
                <a:ext cx="275400" cy="613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BFE6E06-E25F-B84B-A320-F35F37A6A9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87133" y="1314940"/>
                  <a:ext cx="3060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149006F-4ED9-614B-97F8-B2FB0C2027AF}"/>
                    </a:ext>
                  </a:extLst>
                </p14:cNvPr>
                <p14:cNvContentPartPr/>
                <p14:nvPr/>
              </p14:nvContentPartPr>
              <p14:xfrm>
                <a:off x="7519333" y="1355620"/>
                <a:ext cx="21600" cy="561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149006F-4ED9-614B-97F8-B2FB0C2027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03853" y="1340140"/>
                  <a:ext cx="522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01E13B7-F84B-2542-9D88-2DBE81C84C99}"/>
                    </a:ext>
                  </a:extLst>
                </p14:cNvPr>
                <p14:cNvContentPartPr/>
                <p14:nvPr/>
              </p14:nvContentPartPr>
              <p14:xfrm>
                <a:off x="7377493" y="1715260"/>
                <a:ext cx="248040" cy="63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01E13B7-F84B-2542-9D88-2DBE81C84C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62373" y="1700140"/>
                  <a:ext cx="278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2972AA-8A44-CC49-A2DB-249DB602683A}"/>
                    </a:ext>
                  </a:extLst>
                </p14:cNvPr>
                <p14:cNvContentPartPr/>
                <p14:nvPr/>
              </p14:nvContentPartPr>
              <p14:xfrm>
                <a:off x="7376413" y="2181100"/>
                <a:ext cx="32040" cy="725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2972AA-8A44-CC49-A2DB-249DB60268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61293" y="2165620"/>
                  <a:ext cx="6264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897538-90AF-8B43-90CB-F900859FC95D}"/>
                    </a:ext>
                  </a:extLst>
                </p14:cNvPr>
                <p14:cNvContentPartPr/>
                <p14:nvPr/>
              </p14:nvContentPartPr>
              <p14:xfrm>
                <a:off x="7307653" y="2651980"/>
                <a:ext cx="365400" cy="370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897538-90AF-8B43-90CB-F900859FC9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92533" y="2636860"/>
                  <a:ext cx="396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825E6E8-0A1F-574D-B64B-16D9C4629D32}"/>
                    </a:ext>
                  </a:extLst>
                </p14:cNvPr>
                <p14:cNvContentPartPr/>
                <p14:nvPr/>
              </p14:nvContentPartPr>
              <p14:xfrm>
                <a:off x="7482253" y="2297380"/>
                <a:ext cx="190440" cy="370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825E6E8-0A1F-574D-B64B-16D9C4629D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67133" y="2282260"/>
                  <a:ext cx="2206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68183F-C061-DF46-AAEA-BB278111A7F3}"/>
                    </a:ext>
                  </a:extLst>
                </p14:cNvPr>
                <p14:cNvContentPartPr/>
                <p14:nvPr/>
              </p14:nvContentPartPr>
              <p14:xfrm>
                <a:off x="7609333" y="2287300"/>
                <a:ext cx="249120" cy="327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68183F-C061-DF46-AAEA-BB278111A7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93853" y="2272180"/>
                  <a:ext cx="279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8587A0E-2FA4-CD44-BF70-C2E418DD8D04}"/>
                    </a:ext>
                  </a:extLst>
                </p14:cNvPr>
                <p14:cNvContentPartPr/>
                <p14:nvPr/>
              </p14:nvContentPartPr>
              <p14:xfrm>
                <a:off x="8021893" y="2202340"/>
                <a:ext cx="222480" cy="365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8587A0E-2FA4-CD44-BF70-C2E418DD8D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06773" y="2186860"/>
                  <a:ext cx="2530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0B5AA1A-0C56-A24B-A34E-308A2196DE4B}"/>
                    </a:ext>
                  </a:extLst>
                </p14:cNvPr>
                <p14:cNvContentPartPr/>
                <p14:nvPr/>
              </p14:nvContentPartPr>
              <p14:xfrm>
                <a:off x="8032693" y="2234020"/>
                <a:ext cx="53280" cy="127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0B5AA1A-0C56-A24B-A34E-308A2196DE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7213" y="2218540"/>
                  <a:ext cx="83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9F5505-467E-3740-8BC2-B566BA3A28DD}"/>
                    </a:ext>
                  </a:extLst>
                </p14:cNvPr>
                <p14:cNvContentPartPr/>
                <p14:nvPr/>
              </p14:nvContentPartPr>
              <p14:xfrm>
                <a:off x="8175613" y="2482780"/>
                <a:ext cx="5760" cy="58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9F5505-467E-3740-8BC2-B566BA3A28D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60133" y="2467300"/>
                  <a:ext cx="360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EDD38F79-D10E-0743-A7A3-930CDF4FA78A}"/>
              </a:ext>
            </a:extLst>
          </p:cNvPr>
          <p:cNvGrpSpPr/>
          <p:nvPr/>
        </p:nvGrpSpPr>
        <p:grpSpPr>
          <a:xfrm>
            <a:off x="5428813" y="2471980"/>
            <a:ext cx="1826280" cy="3122280"/>
            <a:chOff x="5428813" y="2471980"/>
            <a:chExt cx="1826280" cy="31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0AB4972-59AD-7349-9E6B-84EF5FD3A519}"/>
                    </a:ext>
                  </a:extLst>
                </p14:cNvPr>
                <p14:cNvContentPartPr/>
                <p14:nvPr/>
              </p14:nvContentPartPr>
              <p14:xfrm>
                <a:off x="7127653" y="4715860"/>
                <a:ext cx="127440" cy="106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0AB4972-59AD-7349-9E6B-84EF5FD3A51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12533" y="4700380"/>
                  <a:ext cx="157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C8E3C2C-D487-5F43-A47F-1ADF4A724014}"/>
                    </a:ext>
                  </a:extLst>
                </p14:cNvPr>
                <p14:cNvContentPartPr/>
                <p14:nvPr/>
              </p14:nvContentPartPr>
              <p14:xfrm>
                <a:off x="5428813" y="2471980"/>
                <a:ext cx="1762560" cy="3122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C8E3C2C-D487-5F43-A47F-1ADF4A72401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13693" y="2456860"/>
                  <a:ext cx="1793160" cy="31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2089A61-0FF2-2542-82DE-3C1F12F688A0}"/>
                    </a:ext>
                  </a:extLst>
                </p14:cNvPr>
                <p14:cNvContentPartPr/>
                <p14:nvPr/>
              </p14:nvContentPartPr>
              <p14:xfrm>
                <a:off x="5476693" y="4403380"/>
                <a:ext cx="143280" cy="370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2089A61-0FF2-2542-82DE-3C1F12F688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61573" y="4388260"/>
                  <a:ext cx="1738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0EBFE3-E46D-DC46-8168-46C0307F849D}"/>
                    </a:ext>
                  </a:extLst>
                </p14:cNvPr>
                <p14:cNvContentPartPr/>
                <p14:nvPr/>
              </p14:nvContentPartPr>
              <p14:xfrm>
                <a:off x="5608813" y="4408780"/>
                <a:ext cx="137880" cy="306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0EBFE3-E46D-DC46-8168-46C0307F849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93693" y="4393660"/>
                  <a:ext cx="168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F463A3C-608B-944C-9000-539E125F043E}"/>
                    </a:ext>
                  </a:extLst>
                </p14:cNvPr>
                <p14:cNvContentPartPr/>
                <p14:nvPr/>
              </p14:nvContentPartPr>
              <p14:xfrm>
                <a:off x="5862973" y="4355860"/>
                <a:ext cx="132480" cy="3866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F463A3C-608B-944C-9000-539E125F04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47853" y="4340740"/>
                  <a:ext cx="1630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DC2CA2B-DF85-FD49-AC9D-3C144E06C30A}"/>
                    </a:ext>
                  </a:extLst>
                </p14:cNvPr>
                <p14:cNvContentPartPr/>
                <p14:nvPr/>
              </p14:nvContentPartPr>
              <p14:xfrm>
                <a:off x="5841733" y="4355860"/>
                <a:ext cx="16200" cy="100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DC2CA2B-DF85-FD49-AC9D-3C144E06C30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26613" y="4340740"/>
                  <a:ext cx="46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E0E4CD-0CC0-A044-9197-38E73F279B9D}"/>
                    </a:ext>
                  </a:extLst>
                </p14:cNvPr>
                <p14:cNvContentPartPr/>
                <p14:nvPr/>
              </p14:nvContentPartPr>
              <p14:xfrm>
                <a:off x="6005893" y="4737100"/>
                <a:ext cx="32040" cy="2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E0E4CD-0CC0-A044-9197-38E73F279B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90773" y="4721620"/>
                  <a:ext cx="626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1C9F645-B657-BE4E-9148-4DC2E7D4F19A}"/>
              </a:ext>
            </a:extLst>
          </p:cNvPr>
          <p:cNvGrpSpPr/>
          <p:nvPr/>
        </p:nvGrpSpPr>
        <p:grpSpPr>
          <a:xfrm>
            <a:off x="7826053" y="5022580"/>
            <a:ext cx="4307760" cy="1508760"/>
            <a:chOff x="7826053" y="5022580"/>
            <a:chExt cx="4307760" cy="15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220938F-125E-3949-9600-D5653E8CD7EC}"/>
                    </a:ext>
                  </a:extLst>
                </p14:cNvPr>
                <p14:cNvContentPartPr/>
                <p14:nvPr/>
              </p14:nvContentPartPr>
              <p14:xfrm>
                <a:off x="10006213" y="5424700"/>
                <a:ext cx="164520" cy="18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220938F-125E-3949-9600-D5653E8CD7E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91093" y="5409580"/>
                  <a:ext cx="194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17A815B-2CD8-324A-80D5-11B102EA1672}"/>
                    </a:ext>
                  </a:extLst>
                </p14:cNvPr>
                <p14:cNvContentPartPr/>
                <p14:nvPr/>
              </p14:nvContentPartPr>
              <p14:xfrm>
                <a:off x="10180813" y="5382580"/>
                <a:ext cx="26640" cy="63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17A815B-2CD8-324A-80D5-11B102EA16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65693" y="5367100"/>
                  <a:ext cx="5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54F615B-46B7-5C49-979B-32DA5A92A5AB}"/>
                    </a:ext>
                  </a:extLst>
                </p14:cNvPr>
                <p14:cNvContentPartPr/>
                <p14:nvPr/>
              </p14:nvContentPartPr>
              <p14:xfrm>
                <a:off x="10164973" y="5403820"/>
                <a:ext cx="249120" cy="434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54F615B-46B7-5C49-979B-32DA5A92A5A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49853" y="5388340"/>
                  <a:ext cx="2797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4E898B0-5602-3E4D-9336-5233060E82A2}"/>
                    </a:ext>
                  </a:extLst>
                </p14:cNvPr>
                <p14:cNvContentPartPr/>
                <p14:nvPr/>
              </p14:nvContentPartPr>
              <p14:xfrm>
                <a:off x="10461613" y="5427940"/>
                <a:ext cx="132480" cy="145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4E898B0-5602-3E4D-9336-5233060E82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46133" y="5412460"/>
                  <a:ext cx="16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85826B6-1B66-7A44-B6DB-9EB8444521B7}"/>
                    </a:ext>
                  </a:extLst>
                </p14:cNvPr>
                <p14:cNvContentPartPr/>
                <p14:nvPr/>
              </p14:nvContentPartPr>
              <p14:xfrm>
                <a:off x="10630813" y="5356660"/>
                <a:ext cx="249120" cy="185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85826B6-1B66-7A44-B6DB-9EB8444521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15693" y="5341540"/>
                  <a:ext cx="279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9680531-20BC-D24E-83CF-FED5A8D1B4A1}"/>
                    </a:ext>
                  </a:extLst>
                </p14:cNvPr>
                <p14:cNvContentPartPr/>
                <p14:nvPr/>
              </p14:nvContentPartPr>
              <p14:xfrm>
                <a:off x="11122933" y="5112580"/>
                <a:ext cx="21600" cy="398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9680531-20BC-D24E-83CF-FED5A8D1B4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07813" y="5097460"/>
                  <a:ext cx="522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FE9DFF2-96B5-C14F-9C64-E75BDCAC0544}"/>
                    </a:ext>
                  </a:extLst>
                </p14:cNvPr>
                <p14:cNvContentPartPr/>
                <p14:nvPr/>
              </p14:nvContentPartPr>
              <p14:xfrm>
                <a:off x="10958773" y="5160820"/>
                <a:ext cx="302040" cy="362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FE9DFF2-96B5-C14F-9C64-E75BDCAC05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43653" y="5145700"/>
                  <a:ext cx="3326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7A67669-AB8B-4040-97C3-33E38C0E3682}"/>
                    </a:ext>
                  </a:extLst>
                </p14:cNvPr>
                <p14:cNvContentPartPr/>
                <p14:nvPr/>
              </p14:nvContentPartPr>
              <p14:xfrm>
                <a:off x="11070013" y="5355940"/>
                <a:ext cx="392040" cy="111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7A67669-AB8B-4040-97C3-33E38C0E36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054893" y="5340820"/>
                  <a:ext cx="422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133641F-3209-E841-92CD-AC4BB18F742C}"/>
                    </a:ext>
                  </a:extLst>
                </p14:cNvPr>
                <p14:cNvContentPartPr/>
                <p14:nvPr/>
              </p14:nvContentPartPr>
              <p14:xfrm>
                <a:off x="11456293" y="5049580"/>
                <a:ext cx="233280" cy="364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133641F-3209-E841-92CD-AC4BB18F742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441173" y="5034460"/>
                  <a:ext cx="2635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DD81871-4214-DD49-A6EC-2DA269F729E9}"/>
                    </a:ext>
                  </a:extLst>
                </p14:cNvPr>
                <p14:cNvContentPartPr/>
                <p14:nvPr/>
              </p14:nvContentPartPr>
              <p14:xfrm>
                <a:off x="11678413" y="5170900"/>
                <a:ext cx="16200" cy="21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DD81871-4214-DD49-A6EC-2DA269F729E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63293" y="5155420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DC7AF9B-7DCF-D04D-B18E-3FFF02B365F7}"/>
                    </a:ext>
                  </a:extLst>
                </p14:cNvPr>
                <p14:cNvContentPartPr/>
                <p14:nvPr/>
              </p14:nvContentPartPr>
              <p14:xfrm>
                <a:off x="11715493" y="5022580"/>
                <a:ext cx="280800" cy="3549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DC7AF9B-7DCF-D04D-B18E-3FFF02B365F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700373" y="5007460"/>
                  <a:ext cx="311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E11D724-0B55-1149-8369-F3C9C89AF3BC}"/>
                    </a:ext>
                  </a:extLst>
                </p14:cNvPr>
                <p14:cNvContentPartPr/>
                <p14:nvPr/>
              </p14:nvContentPartPr>
              <p14:xfrm>
                <a:off x="7863133" y="5848780"/>
                <a:ext cx="185400" cy="174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E11D724-0B55-1149-8369-F3C9C89AF3B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48013" y="5833660"/>
                  <a:ext cx="216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05F03E2-1CEF-8045-A958-C28778C94282}"/>
                    </a:ext>
                  </a:extLst>
                </p14:cNvPr>
                <p14:cNvContentPartPr/>
                <p14:nvPr/>
              </p14:nvContentPartPr>
              <p14:xfrm>
                <a:off x="7826053" y="5885140"/>
                <a:ext cx="201600" cy="1749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05F03E2-1CEF-8045-A958-C28778C9428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10933" y="5870020"/>
                  <a:ext cx="231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F339F44-95F4-034E-ABCA-56FBC9E4834A}"/>
                    </a:ext>
                  </a:extLst>
                </p14:cNvPr>
                <p14:cNvContentPartPr/>
                <p14:nvPr/>
              </p14:nvContentPartPr>
              <p14:xfrm>
                <a:off x="7926853" y="5816380"/>
                <a:ext cx="37440" cy="30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F339F44-95F4-034E-ABCA-56FBC9E483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11373" y="5801260"/>
                  <a:ext cx="68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1B7D92-0DEE-2D43-857C-0720F80E3497}"/>
                    </a:ext>
                  </a:extLst>
                </p14:cNvPr>
                <p14:cNvContentPartPr/>
                <p14:nvPr/>
              </p14:nvContentPartPr>
              <p14:xfrm>
                <a:off x="7831453" y="5922220"/>
                <a:ext cx="238320" cy="47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1B7D92-0DEE-2D43-857C-0720F80E349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16333" y="5907100"/>
                  <a:ext cx="268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780F5D6-BB9B-7644-B20F-367A6DD71D5D}"/>
                    </a:ext>
                  </a:extLst>
                </p14:cNvPr>
                <p14:cNvContentPartPr/>
                <p14:nvPr/>
              </p14:nvContentPartPr>
              <p14:xfrm>
                <a:off x="8207293" y="5610100"/>
                <a:ext cx="32040" cy="354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780F5D6-BB9B-7644-B20F-367A6DD71D5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91813" y="5594620"/>
                  <a:ext cx="626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8BA2E9-8656-1143-973E-8819D83D620C}"/>
                    </a:ext>
                  </a:extLst>
                </p14:cNvPr>
                <p14:cNvContentPartPr/>
                <p14:nvPr/>
              </p14:nvContentPartPr>
              <p14:xfrm>
                <a:off x="8159413" y="5568340"/>
                <a:ext cx="196200" cy="356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8BA2E9-8656-1143-973E-8819D83D62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144293" y="5553220"/>
                  <a:ext cx="226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E133FB8-8B44-204D-8A2B-B74C17E15F6E}"/>
                    </a:ext>
                  </a:extLst>
                </p14:cNvPr>
                <p14:cNvContentPartPr/>
                <p14:nvPr/>
              </p14:nvContentPartPr>
              <p14:xfrm>
                <a:off x="8217733" y="5742220"/>
                <a:ext cx="111600" cy="63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E133FB8-8B44-204D-8A2B-B74C17E15F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02613" y="5727100"/>
                  <a:ext cx="141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FD50998-1D20-CA4F-BE7D-7C464BAAC342}"/>
                    </a:ext>
                  </a:extLst>
                </p14:cNvPr>
                <p14:cNvContentPartPr/>
                <p14:nvPr/>
              </p14:nvContentPartPr>
              <p14:xfrm>
                <a:off x="8339413" y="5742220"/>
                <a:ext cx="159120" cy="148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FD50998-1D20-CA4F-BE7D-7C464BAAC3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24293" y="5727100"/>
                  <a:ext cx="189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35AB50C-E023-E84D-8EDF-54812E70EEDF}"/>
                    </a:ext>
                  </a:extLst>
                </p14:cNvPr>
                <p14:cNvContentPartPr/>
                <p14:nvPr/>
              </p14:nvContentPartPr>
              <p14:xfrm>
                <a:off x="8545693" y="5493460"/>
                <a:ext cx="185400" cy="357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35AB50C-E023-E84D-8EDF-54812E70EE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30573" y="5478340"/>
                  <a:ext cx="2160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30F457B-68DA-9F46-901B-7AC204C729B4}"/>
                    </a:ext>
                  </a:extLst>
                </p14:cNvPr>
                <p14:cNvContentPartPr/>
                <p14:nvPr/>
              </p14:nvContentPartPr>
              <p14:xfrm>
                <a:off x="8757373" y="5567620"/>
                <a:ext cx="5760" cy="63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30F457B-68DA-9F46-901B-7AC204C729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42253" y="5552500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B310893-60E3-F34E-90A1-1B56E70A7A30}"/>
                    </a:ext>
                  </a:extLst>
                </p14:cNvPr>
                <p14:cNvContentPartPr/>
                <p14:nvPr/>
              </p14:nvContentPartPr>
              <p14:xfrm>
                <a:off x="8784013" y="5477620"/>
                <a:ext cx="63720" cy="30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B310893-60E3-F34E-90A1-1B56E70A7A3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68893" y="5462500"/>
                  <a:ext cx="94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31E443-DF89-C342-9A39-E39385C32F70}"/>
                    </a:ext>
                  </a:extLst>
                </p14:cNvPr>
                <p14:cNvContentPartPr/>
                <p14:nvPr/>
              </p14:nvContentPartPr>
              <p14:xfrm>
                <a:off x="8863213" y="5589580"/>
                <a:ext cx="116640" cy="169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31E443-DF89-C342-9A39-E39385C32F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48093" y="5574100"/>
                  <a:ext cx="147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1F56197-C36F-3845-8859-465A2E5A16EA}"/>
                    </a:ext>
                  </a:extLst>
                </p14:cNvPr>
                <p14:cNvContentPartPr/>
                <p14:nvPr/>
              </p14:nvContentPartPr>
              <p14:xfrm>
                <a:off x="9037813" y="5372500"/>
                <a:ext cx="174960" cy="3438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1F56197-C36F-3845-8859-465A2E5A16E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022693" y="5357380"/>
                  <a:ext cx="205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636B831-18DF-D641-A0C7-3D2A5BA703FD}"/>
                    </a:ext>
                  </a:extLst>
                </p14:cNvPr>
                <p14:cNvContentPartPr/>
                <p14:nvPr/>
              </p14:nvContentPartPr>
              <p14:xfrm>
                <a:off x="9228613" y="5541340"/>
                <a:ext cx="275400" cy="143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636B831-18DF-D641-A0C7-3D2A5BA703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213133" y="5525860"/>
                  <a:ext cx="30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F7939DD-2FC0-CD4E-B738-DB4400CE9499}"/>
                    </a:ext>
                  </a:extLst>
                </p14:cNvPr>
                <p14:cNvContentPartPr/>
                <p14:nvPr/>
              </p14:nvContentPartPr>
              <p14:xfrm>
                <a:off x="9540733" y="5355940"/>
                <a:ext cx="143280" cy="584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F7939DD-2FC0-CD4E-B738-DB4400CE949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25613" y="5340820"/>
                  <a:ext cx="1738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B1DCE19-C4BA-BE49-A28D-704A6461190A}"/>
                    </a:ext>
                  </a:extLst>
                </p14:cNvPr>
                <p14:cNvContentPartPr/>
                <p14:nvPr/>
              </p14:nvContentPartPr>
              <p14:xfrm>
                <a:off x="7916053" y="6373300"/>
                <a:ext cx="254520" cy="158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B1DCE19-C4BA-BE49-A28D-704A6461190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00933" y="6357820"/>
                  <a:ext cx="284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395A7C1-8792-A84B-BB5E-66A696068082}"/>
                    </a:ext>
                  </a:extLst>
                </p14:cNvPr>
                <p14:cNvContentPartPr/>
                <p14:nvPr/>
              </p14:nvContentPartPr>
              <p14:xfrm>
                <a:off x="8159413" y="6298060"/>
                <a:ext cx="10800" cy="53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395A7C1-8792-A84B-BB5E-66A6960680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44293" y="6282580"/>
                  <a:ext cx="41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AFC0094-381A-DC43-BB09-1BB6C20637C4}"/>
                    </a:ext>
                  </a:extLst>
                </p14:cNvPr>
                <p14:cNvContentPartPr/>
                <p14:nvPr/>
              </p14:nvContentPartPr>
              <p14:xfrm>
                <a:off x="8276053" y="6139300"/>
                <a:ext cx="137880" cy="30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AFC0094-381A-DC43-BB09-1BB6C20637C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60573" y="6123820"/>
                  <a:ext cx="168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6A6FC2-90C5-5241-B1D4-75A41041CAFF}"/>
                    </a:ext>
                  </a:extLst>
                </p14:cNvPr>
                <p14:cNvContentPartPr/>
                <p14:nvPr/>
              </p14:nvContentPartPr>
              <p14:xfrm>
                <a:off x="8641093" y="6080980"/>
                <a:ext cx="296640" cy="392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6A6FC2-90C5-5241-B1D4-75A41041CA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25973" y="6065860"/>
                  <a:ext cx="327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255876D-25AA-7A4B-96C6-27423AB80D8D}"/>
                    </a:ext>
                  </a:extLst>
                </p14:cNvPr>
                <p14:cNvContentPartPr/>
                <p14:nvPr/>
              </p14:nvContentPartPr>
              <p14:xfrm>
                <a:off x="8884453" y="6102220"/>
                <a:ext cx="84960" cy="312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255876D-25AA-7A4B-96C6-27423AB80D8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69333" y="6087100"/>
                  <a:ext cx="1155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B78C112-656E-6847-A632-679C1CDAA7E9}"/>
                    </a:ext>
                  </a:extLst>
                </p14:cNvPr>
                <p14:cNvContentPartPr/>
                <p14:nvPr/>
              </p14:nvContentPartPr>
              <p14:xfrm>
                <a:off x="9027373" y="6208060"/>
                <a:ext cx="106200" cy="196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B78C112-656E-6847-A632-679C1CDAA7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12253" y="6192580"/>
                  <a:ext cx="136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9E1268D-9412-2341-A8D0-FBC619557F05}"/>
                    </a:ext>
                  </a:extLst>
                </p14:cNvPr>
                <p14:cNvContentPartPr/>
                <p14:nvPr/>
              </p14:nvContentPartPr>
              <p14:xfrm>
                <a:off x="9101533" y="6266380"/>
                <a:ext cx="143280" cy="153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9E1268D-9412-2341-A8D0-FBC619557F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86413" y="6250900"/>
                  <a:ext cx="173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83AA23-DA42-A344-ABA6-B94FF244DACC}"/>
                    </a:ext>
                  </a:extLst>
                </p14:cNvPr>
                <p14:cNvContentPartPr/>
                <p14:nvPr/>
              </p14:nvContentPartPr>
              <p14:xfrm>
                <a:off x="9249493" y="6245140"/>
                <a:ext cx="174960" cy="148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83AA23-DA42-A344-ABA6-B94FF244DA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34373" y="6229660"/>
                  <a:ext cx="205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9E4A787-10EF-FE44-8BF2-C3C468DA5F0F}"/>
                    </a:ext>
                  </a:extLst>
                </p14:cNvPr>
                <p14:cNvContentPartPr/>
                <p14:nvPr/>
              </p14:nvContentPartPr>
              <p14:xfrm>
                <a:off x="9450733" y="6223900"/>
                <a:ext cx="74520" cy="122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9E4A787-10EF-FE44-8BF2-C3C468DA5F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35613" y="6208780"/>
                  <a:ext cx="105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C27D3D-B5D6-1D4C-8D2F-531F0CBBA120}"/>
                    </a:ext>
                  </a:extLst>
                </p14:cNvPr>
                <p14:cNvContentPartPr/>
                <p14:nvPr/>
              </p14:nvContentPartPr>
              <p14:xfrm>
                <a:off x="9582853" y="6213460"/>
                <a:ext cx="100800" cy="122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C27D3D-B5D6-1D4C-8D2F-531F0CBBA12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567733" y="6197980"/>
                  <a:ext cx="13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A0F5913-E657-7545-9B55-A2E1CFEE9E27}"/>
                    </a:ext>
                  </a:extLst>
                </p14:cNvPr>
                <p14:cNvContentPartPr/>
                <p14:nvPr/>
              </p14:nvContentPartPr>
              <p14:xfrm>
                <a:off x="9672853" y="6107620"/>
                <a:ext cx="26640" cy="21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A0F5913-E657-7545-9B55-A2E1CFEE9E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657733" y="6092140"/>
                  <a:ext cx="57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357424B-5933-1643-AC81-FB015BF7879C}"/>
                    </a:ext>
                  </a:extLst>
                </p14:cNvPr>
                <p14:cNvContentPartPr/>
                <p14:nvPr/>
              </p14:nvContentPartPr>
              <p14:xfrm>
                <a:off x="9736573" y="6176380"/>
                <a:ext cx="217440" cy="143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357424B-5933-1643-AC81-FB015BF787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721093" y="6160900"/>
                  <a:ext cx="247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868BC79-8D9C-F040-AD5B-FE214FB83B45}"/>
                    </a:ext>
                  </a:extLst>
                </p14:cNvPr>
                <p14:cNvContentPartPr/>
                <p14:nvPr/>
              </p14:nvContentPartPr>
              <p14:xfrm>
                <a:off x="9985333" y="6001780"/>
                <a:ext cx="349560" cy="296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868BC79-8D9C-F040-AD5B-FE214FB83B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69853" y="5986300"/>
                  <a:ext cx="3801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919289E-FAC7-0247-B441-E863CE5CBB7E}"/>
                    </a:ext>
                  </a:extLst>
                </p14:cNvPr>
                <p14:cNvContentPartPr/>
                <p14:nvPr/>
              </p14:nvContentPartPr>
              <p14:xfrm>
                <a:off x="10541533" y="5790100"/>
                <a:ext cx="550080" cy="3920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919289E-FAC7-0247-B441-E863CE5CBB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26053" y="5774620"/>
                  <a:ext cx="5806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39D4F73-C7CE-1F40-8413-9C317DC19AF4}"/>
                    </a:ext>
                  </a:extLst>
                </p14:cNvPr>
                <p14:cNvContentPartPr/>
                <p14:nvPr/>
              </p14:nvContentPartPr>
              <p14:xfrm>
                <a:off x="11048773" y="5853460"/>
                <a:ext cx="21600" cy="10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39D4F73-C7CE-1F40-8413-9C317DC19AF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33653" y="5838340"/>
                  <a:ext cx="52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67532D4-F663-6744-AFED-83624031B9FF}"/>
                    </a:ext>
                  </a:extLst>
                </p14:cNvPr>
                <p14:cNvContentPartPr/>
                <p14:nvPr/>
              </p14:nvContentPartPr>
              <p14:xfrm>
                <a:off x="11160013" y="5892700"/>
                <a:ext cx="148680" cy="1728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67532D4-F663-6744-AFED-83624031B9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44533" y="5877580"/>
                  <a:ext cx="178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563256C-B930-6341-9E78-81FE7A9F3247}"/>
                    </a:ext>
                  </a:extLst>
                </p14:cNvPr>
                <p14:cNvContentPartPr/>
                <p14:nvPr/>
              </p14:nvContentPartPr>
              <p14:xfrm>
                <a:off x="11323813" y="5900980"/>
                <a:ext cx="196200" cy="100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563256C-B930-6341-9E78-81FE7A9F32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308693" y="5885860"/>
                  <a:ext cx="226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CBF4525-3881-D540-A08A-3E5BD332F271}"/>
                    </a:ext>
                  </a:extLst>
                </p14:cNvPr>
                <p14:cNvContentPartPr/>
                <p14:nvPr/>
              </p14:nvContentPartPr>
              <p14:xfrm>
                <a:off x="11615053" y="5810980"/>
                <a:ext cx="116640" cy="153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CBF4525-3881-D540-A08A-3E5BD332F27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599933" y="5795860"/>
                  <a:ext cx="147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BBE020-2FB9-A248-A3C3-B86C45A61E0D}"/>
                    </a:ext>
                  </a:extLst>
                </p14:cNvPr>
                <p14:cNvContentPartPr/>
                <p14:nvPr/>
              </p14:nvContentPartPr>
              <p14:xfrm>
                <a:off x="11795053" y="5779300"/>
                <a:ext cx="122040" cy="132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BBE020-2FB9-A248-A3C3-B86C45A61E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79573" y="5764180"/>
                  <a:ext cx="152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989008B-6CC7-964D-88F9-05AF6AC80B2A}"/>
                    </a:ext>
                  </a:extLst>
                </p14:cNvPr>
                <p14:cNvContentPartPr/>
                <p14:nvPr/>
              </p14:nvContentPartPr>
              <p14:xfrm>
                <a:off x="11980093" y="5663020"/>
                <a:ext cx="122040" cy="2649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989008B-6CC7-964D-88F9-05AF6AC80B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964973" y="5647540"/>
                  <a:ext cx="152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30523C-CFBA-FB4B-9DBC-A8558A7BFBE7}"/>
                    </a:ext>
                  </a:extLst>
                </p14:cNvPr>
                <p14:cNvContentPartPr/>
                <p14:nvPr/>
              </p14:nvContentPartPr>
              <p14:xfrm>
                <a:off x="11948413" y="5700100"/>
                <a:ext cx="159120" cy="233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30523C-CFBA-FB4B-9DBC-A8558A7BFBE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933293" y="5684620"/>
                  <a:ext cx="189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BCD8746-B038-A847-B209-7F01904B3D7A}"/>
                    </a:ext>
                  </a:extLst>
                </p14:cNvPr>
                <p14:cNvContentPartPr/>
                <p14:nvPr/>
              </p14:nvContentPartPr>
              <p14:xfrm>
                <a:off x="11932573" y="5663020"/>
                <a:ext cx="74520" cy="249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BCD8746-B038-A847-B209-7F01904B3D7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917453" y="5647540"/>
                  <a:ext cx="105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C2FCED6-9DB5-764A-B6EF-485A91AC10E3}"/>
                    </a:ext>
                  </a:extLst>
                </p14:cNvPr>
                <p14:cNvContentPartPr/>
                <p14:nvPr/>
              </p14:nvContentPartPr>
              <p14:xfrm>
                <a:off x="11943013" y="5768860"/>
                <a:ext cx="190800" cy="132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C2FCED6-9DB5-764A-B6EF-485A91AC10E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927893" y="5753380"/>
                  <a:ext cx="22140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A822F906-ECAD-854F-AB02-45356D1549F7}"/>
              </a:ext>
            </a:extLst>
          </p:cNvPr>
          <p:cNvGrpSpPr/>
          <p:nvPr/>
        </p:nvGrpSpPr>
        <p:grpSpPr>
          <a:xfrm>
            <a:off x="2973613" y="138460"/>
            <a:ext cx="4322160" cy="862920"/>
            <a:chOff x="2973613" y="138460"/>
            <a:chExt cx="4322160" cy="86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6F425B1-25B3-704B-830D-4A33CA553C96}"/>
                    </a:ext>
                  </a:extLst>
                </p14:cNvPr>
                <p14:cNvContentPartPr/>
                <p14:nvPr/>
              </p14:nvContentPartPr>
              <p14:xfrm>
                <a:off x="3053173" y="138460"/>
                <a:ext cx="169200" cy="466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6F425B1-25B3-704B-830D-4A33CA553C9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037693" y="123340"/>
                  <a:ext cx="1994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6A01860-BC78-2443-9BC0-CA8B2C9B4B94}"/>
                    </a:ext>
                  </a:extLst>
                </p14:cNvPr>
                <p14:cNvContentPartPr/>
                <p14:nvPr/>
              </p14:nvContentPartPr>
              <p14:xfrm>
                <a:off x="3079453" y="180940"/>
                <a:ext cx="323280" cy="291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6A01860-BC78-2443-9BC0-CA8B2C9B4B9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64333" y="165460"/>
                  <a:ext cx="353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E75E4BD-8316-1544-977A-1D300E25156D}"/>
                    </a:ext>
                  </a:extLst>
                </p14:cNvPr>
                <p14:cNvContentPartPr/>
                <p14:nvPr/>
              </p14:nvContentPartPr>
              <p14:xfrm>
                <a:off x="3090253" y="424300"/>
                <a:ext cx="127440" cy="174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E75E4BD-8316-1544-977A-1D300E2515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74773" y="408820"/>
                  <a:ext cx="157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B575E86-317F-CD46-A993-CA7BBADBEC71}"/>
                    </a:ext>
                  </a:extLst>
                </p14:cNvPr>
                <p14:cNvContentPartPr/>
                <p14:nvPr/>
              </p14:nvContentPartPr>
              <p14:xfrm>
                <a:off x="3275293" y="408460"/>
                <a:ext cx="270360" cy="195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B575E86-317F-CD46-A993-CA7BBADBEC7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60173" y="392980"/>
                  <a:ext cx="30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91D5560-B74A-7B46-AB92-779DEB04CD6D}"/>
                    </a:ext>
                  </a:extLst>
                </p14:cNvPr>
                <p14:cNvContentPartPr/>
                <p14:nvPr/>
              </p14:nvContentPartPr>
              <p14:xfrm>
                <a:off x="3571573" y="191380"/>
                <a:ext cx="212040" cy="666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91D5560-B74A-7B46-AB92-779DEB04CD6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56453" y="176260"/>
                  <a:ext cx="24264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5057DAD-F4EF-634E-9B37-19469A042096}"/>
                    </a:ext>
                  </a:extLst>
                </p14:cNvPr>
                <p14:cNvContentPartPr/>
                <p14:nvPr/>
              </p14:nvContentPartPr>
              <p14:xfrm>
                <a:off x="4010773" y="365980"/>
                <a:ext cx="249120" cy="227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5057DAD-F4EF-634E-9B37-19469A04209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95653" y="350860"/>
                  <a:ext cx="279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000225B-4B66-1642-87F2-951DB155FF0D}"/>
                    </a:ext>
                  </a:extLst>
                </p14:cNvPr>
                <p14:cNvContentPartPr/>
                <p14:nvPr/>
              </p14:nvContentPartPr>
              <p14:xfrm>
                <a:off x="4259533" y="339700"/>
                <a:ext cx="360360" cy="555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000225B-4B66-1642-87F2-951DB155FF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44413" y="324220"/>
                  <a:ext cx="39060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AC1E09A-8026-7846-95F2-706400677F2F}"/>
                    </a:ext>
                  </a:extLst>
                </p14:cNvPr>
                <p14:cNvContentPartPr/>
                <p14:nvPr/>
              </p14:nvContentPartPr>
              <p14:xfrm>
                <a:off x="4429093" y="408460"/>
                <a:ext cx="100800" cy="222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AC1E09A-8026-7846-95F2-706400677F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13613" y="392980"/>
                  <a:ext cx="131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6288D7B-BFF4-394E-82E0-8063015757B8}"/>
                    </a:ext>
                  </a:extLst>
                </p14:cNvPr>
                <p14:cNvContentPartPr/>
                <p14:nvPr/>
              </p14:nvContentPartPr>
              <p14:xfrm>
                <a:off x="4603693" y="413500"/>
                <a:ext cx="153720" cy="190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6288D7B-BFF4-394E-82E0-8063015757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88213" y="398380"/>
                  <a:ext cx="184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ED568A3-8F27-584D-A399-9CAE4EB89F8D}"/>
                    </a:ext>
                  </a:extLst>
                </p14:cNvPr>
                <p14:cNvContentPartPr/>
                <p14:nvPr/>
              </p14:nvContentPartPr>
              <p14:xfrm>
                <a:off x="4804573" y="419620"/>
                <a:ext cx="328320" cy="1850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ED568A3-8F27-584D-A399-9CAE4EB89F8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89453" y="404140"/>
                  <a:ext cx="358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ED47977-5658-B440-888F-61667A53B935}"/>
                    </a:ext>
                  </a:extLst>
                </p14:cNvPr>
                <p14:cNvContentPartPr/>
                <p14:nvPr/>
              </p14:nvContentPartPr>
              <p14:xfrm>
                <a:off x="5460853" y="233860"/>
                <a:ext cx="116640" cy="392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ED47977-5658-B440-888F-61667A53B93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45733" y="218380"/>
                  <a:ext cx="147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698CEC6-A26B-7041-A252-5266F5856754}"/>
                    </a:ext>
                  </a:extLst>
                </p14:cNvPr>
                <p14:cNvContentPartPr/>
                <p14:nvPr/>
              </p14:nvContentPartPr>
              <p14:xfrm>
                <a:off x="5307493" y="245020"/>
                <a:ext cx="550800" cy="415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698CEC6-A26B-7041-A252-5266F58567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92013" y="229540"/>
                  <a:ext cx="581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F41CA7D-3D39-7847-B98B-26A938FC97D9}"/>
                    </a:ext>
                  </a:extLst>
                </p14:cNvPr>
                <p14:cNvContentPartPr/>
                <p14:nvPr/>
              </p14:nvContentPartPr>
              <p14:xfrm>
                <a:off x="5921293" y="154300"/>
                <a:ext cx="201600" cy="439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F41CA7D-3D39-7847-B98B-26A938FC97D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05813" y="139180"/>
                  <a:ext cx="2318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A2D76BB-106A-C34B-93F8-EC1ED9CCECE3}"/>
                    </a:ext>
                  </a:extLst>
                </p14:cNvPr>
                <p14:cNvContentPartPr/>
                <p14:nvPr/>
              </p14:nvContentPartPr>
              <p14:xfrm>
                <a:off x="6212173" y="212620"/>
                <a:ext cx="58680" cy="428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A2D76BB-106A-C34B-93F8-EC1ED9CCECE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97053" y="197140"/>
                  <a:ext cx="88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77EA7FB-4361-A24B-A40F-DF27952E913C}"/>
                    </a:ext>
                  </a:extLst>
                </p14:cNvPr>
                <p14:cNvContentPartPr/>
                <p14:nvPr/>
              </p14:nvContentPartPr>
              <p14:xfrm>
                <a:off x="6185893" y="217660"/>
                <a:ext cx="169560" cy="402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77EA7FB-4361-A24B-A40F-DF27952E91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70413" y="202540"/>
                  <a:ext cx="2001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D5F68B1-AE15-0E43-8F79-A18ADC153A40}"/>
                    </a:ext>
                  </a:extLst>
                </p14:cNvPr>
                <p14:cNvContentPartPr/>
                <p14:nvPr/>
              </p14:nvContentPartPr>
              <p14:xfrm>
                <a:off x="6302173" y="387220"/>
                <a:ext cx="233280" cy="2224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D5F68B1-AE15-0E43-8F79-A18ADC153A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87053" y="372100"/>
                  <a:ext cx="263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B998A73-4A96-B548-8A10-B786859C762D}"/>
                    </a:ext>
                  </a:extLst>
                </p14:cNvPr>
                <p14:cNvContentPartPr/>
                <p14:nvPr/>
              </p14:nvContentPartPr>
              <p14:xfrm>
                <a:off x="2973613" y="466420"/>
                <a:ext cx="4322160" cy="534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B998A73-4A96-B548-8A10-B786859C76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58493" y="451300"/>
                  <a:ext cx="4352760" cy="56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6100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70C0E5-B292-DF4D-9DB3-746658B4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57" y="1872516"/>
            <a:ext cx="11919265" cy="3508375"/>
          </a:xfrm>
        </p:spPr>
        <p:txBody>
          <a:bodyPr/>
          <a:lstStyle/>
          <a:p>
            <a:r>
              <a:rPr lang="de-DE" sz="1700" dirty="0"/>
              <a:t>Mit Einführung der Abgeltungsteuer ist die gewerblich geprägte Kapitalanlage verstärkt ins Blickfeld der Anleger gerückt </a:t>
            </a:r>
          </a:p>
          <a:p>
            <a:r>
              <a:rPr lang="de-DE" sz="1700" dirty="0"/>
              <a:t>Während bei der privaten Kapitalanlage der Werbungskostenabzug versagt und die Verlustverrechnung stark eingeschränkt wird, sind sowohl Werbungskostenabzug als auch die Verlustverrechnung im Betriebsvermögen nach den allgemeinen Vorschriften möglich </a:t>
            </a:r>
          </a:p>
          <a:p>
            <a:pPr lvl="1"/>
            <a:r>
              <a:rPr lang="de-DE" sz="1300" dirty="0"/>
              <a:t>Bei privaten Anlegern nur Abzug des Werbungskostenpauschbetrags in Form des Sparerpauschbetrags i. H. v. 801 € (Alleinstehend) und 1602 € (Ehegatten) gemäß   § 20 Abs. 9 EStG</a:t>
            </a:r>
          </a:p>
          <a:p>
            <a:pPr lvl="1"/>
            <a:r>
              <a:rPr lang="de-DE" sz="1300" dirty="0"/>
              <a:t>Bei privaten Anlegern keine Verlustverrechnung der Einkünfte aus Kapitalvermögen mit anderen Einkunftsarten möglich, sondern nur innerhalb der Einkunftsart. Weitere Besonderheit: Verluste aus Aktienveräußerungen dürfen </a:t>
            </a:r>
            <a:r>
              <a:rPr lang="de-DE" sz="1300" b="1" dirty="0"/>
              <a:t>nur</a:t>
            </a:r>
            <a:r>
              <a:rPr lang="de-DE" sz="1300" dirty="0"/>
              <a:t> mit Gewinnen aus Aktienveräußerungen verrechnet werden gemäß § 20 Abs. 6 EStG d. h. wenn durch einen Aktienverkauf ein Verlust in Höhe von 1.000 € entsteht und Dividende i. H. v. 2.500 € aus diversen verschiedenen Aktien bestehen, können diese nicht mit dem Verlust aus dem Aktienverkauf verrechnet werden. </a:t>
            </a:r>
          </a:p>
          <a:p>
            <a:r>
              <a:rPr lang="de-DE" sz="1700" dirty="0"/>
              <a:t>Begünstigung von Dividenden und Aktiengewinnen im Betriebsvermögen von Personengesellschaften und Kapitalgesellschaften sind weitere Argumente für eine Kapitalanlage im Betriebsvermögen </a:t>
            </a:r>
          </a:p>
          <a:p>
            <a:pPr marL="0" indent="0">
              <a:buNone/>
            </a:pPr>
            <a:endParaRPr lang="de-DE" sz="100" b="1" dirty="0"/>
          </a:p>
          <a:p>
            <a:pPr marL="0" indent="0">
              <a:buNone/>
            </a:pPr>
            <a:r>
              <a:rPr lang="de-DE" sz="1700" b="1" dirty="0"/>
              <a:t>Betriebliche Anleger sind </a:t>
            </a:r>
            <a:endParaRPr lang="de-DE" sz="1700" dirty="0"/>
          </a:p>
          <a:p>
            <a:r>
              <a:rPr lang="de-DE" sz="1700" dirty="0"/>
              <a:t>Kapitalgesellschaften</a:t>
            </a:r>
          </a:p>
          <a:p>
            <a:r>
              <a:rPr lang="de-DE" sz="1700" dirty="0"/>
              <a:t>Personengesellschaften, die Kapitalanlagen im Betriebsvermögen halten </a:t>
            </a:r>
          </a:p>
          <a:p>
            <a:r>
              <a:rPr lang="de-DE" sz="1700" dirty="0"/>
              <a:t>Einzelunternehmer, die Kapitalanlagen im Betriebsvermögen halten 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9AA773-F962-5142-8E19-66611284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73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712D009-321E-A149-92C9-BD87B56106E5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2.1 Grundlagen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C6CA85A-74F8-BC45-977E-339431896DDA}"/>
              </a:ext>
            </a:extLst>
          </p:cNvPr>
          <p:cNvSpPr txBox="1"/>
          <p:nvPr/>
        </p:nvSpPr>
        <p:spPr>
          <a:xfrm>
            <a:off x="272735" y="1154461"/>
            <a:ext cx="10967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 dirty="0">
                <a:latin typeface="+mj-lt"/>
              </a:rPr>
              <a:t>Kapitalanlagen im Betriebsvermögen - Grundlagen</a:t>
            </a:r>
          </a:p>
        </p:txBody>
      </p:sp>
    </p:spTree>
    <p:extLst>
      <p:ext uri="{BB962C8B-B14F-4D97-AF65-F5344CB8AC3E}">
        <p14:creationId xmlns:p14="http://schemas.microsoft.com/office/powerpoint/2010/main" val="3949095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B97251-4F9A-7146-9D27-AC7AEE55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74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695833-7598-FC42-9336-3F3D5B5D153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2.1 Grundlagen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7825565-F935-0745-8EB4-8EFEFF5F1FC7}"/>
              </a:ext>
            </a:extLst>
          </p:cNvPr>
          <p:cNvSpPr txBox="1"/>
          <p:nvPr/>
        </p:nvSpPr>
        <p:spPr>
          <a:xfrm>
            <a:off x="614149" y="1436666"/>
            <a:ext cx="1049512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+mj-lt"/>
              </a:rPr>
              <a:t>Kapitalanlagen im Betriebsvermögen -  Subsidiaritätsprinzip</a:t>
            </a:r>
          </a:p>
          <a:p>
            <a:endParaRPr lang="de-DE" dirty="0"/>
          </a:p>
          <a:p>
            <a:r>
              <a:rPr lang="de-DE" dirty="0"/>
              <a:t>§ 20 Abs. 8 EStG </a:t>
            </a:r>
            <a:r>
              <a:rPr lang="de-DE" b="1" dirty="0"/>
              <a:t>Subsidiaritätsprinzip:</a:t>
            </a:r>
          </a:p>
          <a:p>
            <a:endParaRPr lang="de-DE" b="1" dirty="0"/>
          </a:p>
          <a:p>
            <a:r>
              <a:rPr lang="de-DE" dirty="0"/>
              <a:t>Soweit Einkünfte zu den Einkünften aus Land- und Forstwirtschaft, </a:t>
            </a:r>
            <a:r>
              <a:rPr lang="de-DE" b="1" dirty="0"/>
              <a:t>aus Gewerbebetrieb</a:t>
            </a:r>
            <a:r>
              <a:rPr lang="de-DE" dirty="0"/>
              <a:t>, aus selbstständiger Arbeit oder aus Vermietung und Verpachtung gehören, sind sie diesen Einkünften zuzurechnen.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605AE28-7E18-6B46-8EAF-CC902319D805}"/>
              </a:ext>
            </a:extLst>
          </p:cNvPr>
          <p:cNvSpPr txBox="1"/>
          <p:nvPr/>
        </p:nvSpPr>
        <p:spPr>
          <a:xfrm>
            <a:off x="614149" y="3575713"/>
            <a:ext cx="8529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Beispiel: </a:t>
            </a:r>
          </a:p>
          <a:p>
            <a:endParaRPr lang="de-DE" dirty="0"/>
          </a:p>
          <a:p>
            <a:r>
              <a:rPr lang="de-DE" dirty="0"/>
              <a:t>Eine GmbH hat kraft Rechtsform gewerbliche Einkünfte.</a:t>
            </a:r>
          </a:p>
          <a:p>
            <a:endParaRPr lang="de-DE" dirty="0"/>
          </a:p>
          <a:p>
            <a:r>
              <a:rPr lang="de-DE" dirty="0"/>
              <a:t>Erhält diese GmbH Kapitalerträge i. S. d. § 20 Abs. 1 Nr. 1 EStG (z. B. Dividende), sind diese dennoch Einkünfte aus Gewerbebetrieb § 15 EStG zuzuordnen (Subsidiaritätsprinzip).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Daher findet die Abgeltungssteuer keine Anwendung.</a:t>
            </a:r>
          </a:p>
        </p:txBody>
      </p:sp>
      <p:sp>
        <p:nvSpPr>
          <p:cNvPr id="6" name="Pfeil nach rechts 5">
            <a:extLst>
              <a:ext uri="{FF2B5EF4-FFF2-40B4-BE49-F238E27FC236}">
                <a16:creationId xmlns:a16="http://schemas.microsoft.com/office/drawing/2014/main" id="{AD49FF5B-698D-2F49-85ED-F2FECB48832E}"/>
              </a:ext>
            </a:extLst>
          </p:cNvPr>
          <p:cNvSpPr/>
          <p:nvPr/>
        </p:nvSpPr>
        <p:spPr>
          <a:xfrm>
            <a:off x="272735" y="5814646"/>
            <a:ext cx="341414" cy="25790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2110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CD2A36F-17E0-B945-BA7E-EC151960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75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DDF0C32-983B-A54B-9B2C-0E2EF733549F}"/>
                  </a:ext>
                </a:extLst>
              </p:cNvPr>
              <p:cNvSpPr txBox="1"/>
              <p:nvPr/>
            </p:nvSpPr>
            <p:spPr>
              <a:xfrm>
                <a:off x="591403" y="1514284"/>
                <a:ext cx="11600597" cy="8125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/>
                  <a:t>Körperschaftsteuer (bei Kapitalgesellschaften als Anteilseigner):</a:t>
                </a:r>
              </a:p>
              <a:p>
                <a:endParaRPr lang="de-DE" dirty="0"/>
              </a:p>
              <a:p>
                <a:r>
                  <a:rPr lang="de-DE" dirty="0"/>
                  <a:t>Grundsätzlich gilt:	</a:t>
                </a:r>
              </a:p>
              <a:p>
                <a:r>
                  <a:rPr lang="de-DE" dirty="0"/>
                  <a:t>§ 8b Abs. 1 </a:t>
                </a:r>
                <a:r>
                  <a:rPr lang="de-DE" dirty="0" err="1"/>
                  <a:t>KSt</a:t>
                </a:r>
                <a:r>
                  <a:rPr lang="de-DE" dirty="0"/>
                  <a:t>: Dividende ist steuerfrei </a:t>
                </a:r>
              </a:p>
              <a:p>
                <a:r>
                  <a:rPr lang="de-DE" dirty="0"/>
                  <a:t>§ 8b Abs. 5 </a:t>
                </a:r>
                <a:r>
                  <a:rPr lang="de-DE" dirty="0" err="1"/>
                  <a:t>KSt</a:t>
                </a:r>
                <a:r>
                  <a:rPr lang="de-DE" dirty="0"/>
                  <a:t>: 5% sind nicht abzugsfähige Betriebsausgaben</a:t>
                </a:r>
              </a:p>
              <a:p>
                <a:r>
                  <a:rPr lang="de-DE" dirty="0"/>
                  <a:t>		</a:t>
                </a:r>
              </a:p>
              <a:p>
                <a:r>
                  <a:rPr lang="de-DE" dirty="0"/>
                  <a:t>Aber: Wenn </a:t>
                </a:r>
                <a:r>
                  <a:rPr lang="de-DE" b="1" dirty="0"/>
                  <a:t>Beteiligung &lt; 10% </a:t>
                </a:r>
                <a:r>
                  <a:rPr lang="de-DE" dirty="0"/>
                  <a:t>gilt: § 8b Abs. 4 EStG: 100% körperschaftsteuerpflichtig </a:t>
                </a:r>
              </a:p>
              <a:p>
                <a:endParaRPr lang="de-DE" dirty="0"/>
              </a:p>
              <a:p>
                <a:r>
                  <a:rPr lang="de-DE" b="1" dirty="0"/>
                  <a:t>Einkommensteuer (bei natürlichen Personen als Anteilseigner):</a:t>
                </a:r>
              </a:p>
              <a:p>
                <a:endParaRPr lang="de-DE" dirty="0"/>
              </a:p>
              <a:p>
                <a:r>
                  <a:rPr lang="de-DE" dirty="0"/>
                  <a:t>Anwendung des </a:t>
                </a:r>
                <a:r>
                  <a:rPr lang="de-DE" dirty="0" err="1"/>
                  <a:t>Teileinkünfteverfahrens</a:t>
                </a:r>
                <a:r>
                  <a:rPr lang="de-DE" dirty="0"/>
                  <a:t> nach § 3 Nr. 40 EStG </a:t>
                </a:r>
              </a:p>
              <a:p>
                <a:r>
                  <a:rPr lang="de-DE" dirty="0"/>
                  <a:t>40% steuerfrei, 60% steuerpflichtig </a:t>
                </a:r>
              </a:p>
              <a:p>
                <a:endParaRPr lang="de-DE" dirty="0"/>
              </a:p>
              <a:p>
                <a:r>
                  <a:rPr lang="de-DE" b="1" dirty="0"/>
                  <a:t>Gewerbesteuer (bei Kapitalgesellschaften und natürlichen Personen):</a:t>
                </a:r>
              </a:p>
              <a:p>
                <a:endParaRPr lang="de-DE" b="1" dirty="0"/>
              </a:p>
              <a:p>
                <a:r>
                  <a:rPr lang="de-DE" dirty="0"/>
                  <a:t>Schachtelbeteiligung: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b="0" dirty="0">
                    <a:ea typeface="Cambria Math" panose="02040503050406030204" pitchFamily="18" charset="0"/>
                  </a:rPr>
                  <a:t> 15% Beteiligung: Kürzung nach § 9 Nr. 2a GewStG: 100% steuerfrei</a:t>
                </a:r>
              </a:p>
              <a:p>
                <a:r>
                  <a:rPr lang="de-DE" dirty="0">
                    <a:ea typeface="Cambria Math" panose="02040503050406030204" pitchFamily="18" charset="0"/>
                  </a:rPr>
                  <a:t>Streubeteiligung: &lt; 15%: Hinzurechnung nach § 8 Nr. 5 GewStG: 100% steuerpflichtig</a:t>
                </a:r>
              </a:p>
              <a:p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de-DE" b="0" dirty="0">
                    <a:ea typeface="Cambria Math" panose="02040503050406030204" pitchFamily="18" charset="0"/>
                  </a:rPr>
                  <a:t>Für das Schachtelprivileg muss die Beteiligungsquote </a:t>
                </a:r>
                <a:r>
                  <a:rPr lang="de-DE" b="1" dirty="0">
                    <a:ea typeface="Cambria Math" panose="02040503050406030204" pitchFamily="18" charset="0"/>
                  </a:rPr>
                  <a:t>immer zu Beginn des Erhebungszeitraumes bestehen</a:t>
                </a:r>
                <a:r>
                  <a:rPr lang="de-DE" b="0" dirty="0">
                    <a:ea typeface="Cambria Math" panose="02040503050406030204" pitchFamily="18" charset="0"/>
                  </a:rPr>
                  <a:t>.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 </a:t>
                </a:r>
              </a:p>
            </p:txBody>
          </p:sp>
        </mc:Choice>
        <mc:Fallback xmlns="" xmlns:mv="urn:schemas-microsoft-com:mac:vml">
          <p:sp>
            <p:nvSpPr>
              <p:cNvPr id="15" name="Textfeld 14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DDDF0C32-983B-A54B-9B2C-0E2EF733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03" y="1514284"/>
                <a:ext cx="11600597" cy="8125301"/>
              </a:xfrm>
              <a:prstGeom prst="rect">
                <a:avLst/>
              </a:prstGeom>
              <a:blipFill>
                <a:blip r:embed="rId2"/>
                <a:stretch>
                  <a:fillRect l="-437" t="-3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23">
            <a:extLst>
              <a:ext uri="{FF2B5EF4-FFF2-40B4-BE49-F238E27FC236}">
                <a16:creationId xmlns:a16="http://schemas.microsoft.com/office/drawing/2014/main" id="{DCCCA79E-F679-7E49-ADF2-599CDC6889EA}"/>
              </a:ext>
            </a:extLst>
          </p:cNvPr>
          <p:cNvSpPr txBox="1"/>
          <p:nvPr/>
        </p:nvSpPr>
        <p:spPr>
          <a:xfrm>
            <a:off x="619564" y="1037230"/>
            <a:ext cx="109673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+mj-lt"/>
              </a:rPr>
              <a:t>Anteile im Betriebsvermögen – grundlegende Vorschriften zu Dividendenzahlungen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C0E1E5E-4773-B14C-B79D-BAE7FF86224E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2.1 Grundlagen</a:t>
            </a:r>
          </a:p>
        </p:txBody>
      </p:sp>
    </p:spTree>
    <p:extLst>
      <p:ext uri="{BB962C8B-B14F-4D97-AF65-F5344CB8AC3E}">
        <p14:creationId xmlns:p14="http://schemas.microsoft.com/office/powerpoint/2010/main" val="31379125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99AE4B7A-8872-DB4D-BE77-C2EC7A782E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7599711"/>
                  </p:ext>
                </p:extLst>
              </p:nvPr>
            </p:nvGraphicFramePr>
            <p:xfrm>
              <a:off x="418530" y="2413262"/>
              <a:ext cx="11354940" cy="39370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784980">
                      <a:extLst>
                        <a:ext uri="{9D8B030D-6E8A-4147-A177-3AD203B41FA5}">
                          <a16:colId xmlns:a16="http://schemas.microsoft.com/office/drawing/2014/main" val="3046905318"/>
                        </a:ext>
                      </a:extLst>
                    </a:gridCol>
                    <a:gridCol w="2629469">
                      <a:extLst>
                        <a:ext uri="{9D8B030D-6E8A-4147-A177-3AD203B41FA5}">
                          <a16:colId xmlns:a16="http://schemas.microsoft.com/office/drawing/2014/main" val="2266910820"/>
                        </a:ext>
                      </a:extLst>
                    </a:gridCol>
                    <a:gridCol w="4940491">
                      <a:extLst>
                        <a:ext uri="{9D8B030D-6E8A-4147-A177-3AD203B41FA5}">
                          <a16:colId xmlns:a16="http://schemas.microsoft.com/office/drawing/2014/main" val="1039585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Beteiligung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Körperschaftsteuer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Gewerbesteuer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3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&lt; 10%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100% steuerpflichtig</a:t>
                          </a:r>
                        </a:p>
                        <a:p>
                          <a:r>
                            <a:rPr lang="de-DE"/>
                            <a:t>(§ 8b Abs. 4 KStG)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steuerpflichtig</a:t>
                          </a:r>
                        </a:p>
                        <a:p>
                          <a:r>
                            <a:rPr lang="de-DE"/>
                            <a:t>(§ 8 Nr. 5 GewStG, aber keine Hinzurechnung erforderlich, da bereits im Gewerbeertrag enthalten)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136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10% − &lt;15%</m:t>
                                </m:r>
                              </m:oMath>
                            </m:oMathPara>
                          </a14:m>
                          <a:endParaRPr lang="de-DE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endParaRPr lang="de-DE"/>
                        </a:p>
                        <a:p>
                          <a:r>
                            <a:rPr lang="de-DE"/>
                            <a:t>Im Ergebnis zu </a:t>
                          </a:r>
                        </a:p>
                        <a:p>
                          <a:r>
                            <a:rPr lang="de-DE"/>
                            <a:t>95% steuerfrei</a:t>
                          </a:r>
                        </a:p>
                        <a:p>
                          <a:r>
                            <a:rPr lang="de-DE"/>
                            <a:t>(§ 8b Abs. 1 und 5 KStG)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steuerpflichtig </a:t>
                          </a:r>
                        </a:p>
                        <a:p>
                          <a:r>
                            <a:rPr lang="de-DE"/>
                            <a:t>(§ 8 Nr. 5 GewStG, Hinzurechnung von 95% erforderlich)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5732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15% 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steuerfrei</a:t>
                          </a:r>
                        </a:p>
                        <a:p>
                          <a:r>
                            <a:rPr lang="de-DE"/>
                            <a:t>(Schachtelbeteiligung § 9 Nr. 2a GewStG, keine Kürzung erforderlich, da 5% n. abz. BA keinen Gewinn darstellen, somit verbleibt dennoch eine 5%-</a:t>
                          </a:r>
                          <a:r>
                            <a:rPr lang="de-DE" err="1"/>
                            <a:t>ige</a:t>
                          </a:r>
                          <a:r>
                            <a:rPr lang="de-DE"/>
                            <a:t> Besteuerung mit Gewerbesteuer)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5112924"/>
                      </a:ext>
                    </a:extLst>
                  </a:tr>
                </a:tbl>
              </a:graphicData>
            </a:graphic>
          </p:graphicFrame>
        </mc:Choice>
        <mc:Fallback xmlns="" xmlns:mv="urn:schemas-microsoft-com:mac:vml">
          <p:graphicFrame>
            <p:nvGraphicFramePr>
              <p:cNvPr id="5" name="Tabelle 5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99AE4B7A-8872-DB4D-BE77-C2EC7A782EA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4047599711"/>
                  </p:ext>
                </p:extLst>
              </p:nvPr>
            </p:nvGraphicFramePr>
            <p:xfrm>
              <a:off x="418530" y="2413262"/>
              <a:ext cx="11354940" cy="39370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784980">
                      <a:extLst>
                        <a:ext uri="{9D8B030D-6E8A-4147-A177-3AD203B41FA5}">
    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3046905318"/>
                        </a:ext>
                      </a:extLst>
                    </a:gridCol>
                    <a:gridCol w="2629469">
                      <a:extLst>
                        <a:ext uri="{9D8B030D-6E8A-4147-A177-3AD203B41FA5}">
    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2266910820"/>
                        </a:ext>
                      </a:extLst>
                    </a:gridCol>
                    <a:gridCol w="4940491">
                      <a:extLst>
                        <a:ext uri="{9D8B030D-6E8A-4147-A177-3AD203B41FA5}">
    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1039585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Beteiligung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Körperschaftsteuer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Gewerbesteuer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423053804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&lt; 10%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100% steuerpflichtig</a:t>
                          </a:r>
                        </a:p>
                        <a:p>
                          <a:r>
                            <a:rPr lang="de-DE" dirty="0"/>
                            <a:t>(§ 8b Abs. 4 KStG)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steuerpflichtig</a:t>
                          </a:r>
                        </a:p>
                        <a:p>
                          <a:r>
                            <a:rPr lang="de-DE" dirty="0"/>
                            <a:t>(§ 8 Nr. 5 GewStG, aber keine Hinzurechnung erforderlich, da bereits im Gewerbeertrag enthalten)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385913617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175000" r="-200334" b="-170833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r>
                            <a:rPr lang="de-DE" dirty="0"/>
                            <a:t>Im Ergebnis zu </a:t>
                          </a:r>
                        </a:p>
                        <a:p>
                          <a:r>
                            <a:rPr lang="de-DE" dirty="0"/>
                            <a:t>95% steuerfrei</a:t>
                          </a:r>
                        </a:p>
                        <a:p>
                          <a:r>
                            <a:rPr lang="de-DE" dirty="0"/>
                            <a:t>(§ 8b Abs. 1 und 5 KStG)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steuerpflichtig </a:t>
                          </a:r>
                        </a:p>
                        <a:p>
                          <a:r>
                            <a:rPr lang="de-DE" dirty="0"/>
                            <a:t>(§ 8 Nr. 5 GewStG, Hinzurechnung von 95% erforderlich)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402573259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t="-170690" r="-200334" b="-6034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steuerfrei</a:t>
                          </a:r>
                        </a:p>
                        <a:p>
                          <a:r>
                            <a:rPr lang="de-DE" dirty="0"/>
                            <a:t>(Schachtelbeteiligung § 9 Nr. 2a GewStG, keine Kürzung erforderlich, da 5% n. abz. BA keinen Gewinn darstellen, somit verbleibt dennoch eine 5%-</a:t>
                          </a:r>
                          <a:r>
                            <a:rPr lang="de-DE" dirty="0" err="1"/>
                            <a:t>ige</a:t>
                          </a:r>
                          <a:r>
                            <a:rPr lang="de-DE" dirty="0"/>
                            <a:t> Besteuerung mit Gewerbesteuer)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18351129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1C73860-057B-1F40-A707-E33697DA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76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B3B950-A496-4E43-8269-69DAD20ED15F}"/>
              </a:ext>
            </a:extLst>
          </p:cNvPr>
          <p:cNvSpPr txBox="1"/>
          <p:nvPr/>
        </p:nvSpPr>
        <p:spPr>
          <a:xfrm>
            <a:off x="614148" y="1337466"/>
            <a:ext cx="105155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>
                <a:latin typeface="+mj-lt"/>
              </a:rPr>
              <a:t>Anteile im Betriebsvermögen einer </a:t>
            </a:r>
            <a:r>
              <a:rPr lang="de-DE" sz="2500" b="1" u="sng">
                <a:latin typeface="+mj-lt"/>
              </a:rPr>
              <a:t>Kapitalgesellschaft</a:t>
            </a:r>
          </a:p>
          <a:p>
            <a:r>
              <a:rPr lang="de-DE" sz="2500" b="1">
                <a:latin typeface="+mj-lt"/>
              </a:rPr>
              <a:t>     Besteuerung der Dividenden - Übersicht</a:t>
            </a:r>
          </a:p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2CEFE4E-E4D6-BC41-90B7-E41E86D1063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2.2 Besteuerung Kapitalanlagen einer Kapitalgesellschaft</a:t>
            </a:r>
          </a:p>
        </p:txBody>
      </p:sp>
    </p:spTree>
    <p:extLst>
      <p:ext uri="{BB962C8B-B14F-4D97-AF65-F5344CB8AC3E}">
        <p14:creationId xmlns:p14="http://schemas.microsoft.com/office/powerpoint/2010/main" val="9085428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9E92DE-BF57-3E40-904A-22ED4884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26015B-2483-3D43-864D-2C0F00B8CAAA}"/>
              </a:ext>
            </a:extLst>
          </p:cNvPr>
          <p:cNvSpPr txBox="1"/>
          <p:nvPr/>
        </p:nvSpPr>
        <p:spPr>
          <a:xfrm>
            <a:off x="516340" y="957980"/>
            <a:ext cx="972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Beispiele Dividende im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DE79F9-6034-0E45-8335-17BC22EE320B}"/>
              </a:ext>
            </a:extLst>
          </p:cNvPr>
          <p:cNvSpPr txBox="1"/>
          <p:nvPr/>
        </p:nvSpPr>
        <p:spPr>
          <a:xfrm>
            <a:off x="443550" y="1720796"/>
            <a:ext cx="345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GmbH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7F48E2-1F37-2742-8115-B6D603A5A3B3}"/>
              </a:ext>
            </a:extLst>
          </p:cNvPr>
          <p:cNvSpPr txBox="1"/>
          <p:nvPr/>
        </p:nvSpPr>
        <p:spPr>
          <a:xfrm>
            <a:off x="8800533" y="1720796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X-AG</a:t>
            </a:r>
          </a:p>
          <a:p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03948B3-6E41-E24B-94A6-E40CAB8A905A}"/>
              </a:ext>
            </a:extLst>
          </p:cNvPr>
          <p:cNvCxnSpPr>
            <a:cxnSpLocks/>
          </p:cNvCxnSpPr>
          <p:nvPr/>
        </p:nvCxnSpPr>
        <p:spPr>
          <a:xfrm flipH="1">
            <a:off x="1244221" y="1905462"/>
            <a:ext cx="751386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703B847-87A1-F84D-B884-0C3D16B04BD0}"/>
              </a:ext>
            </a:extLst>
          </p:cNvPr>
          <p:cNvSpPr txBox="1"/>
          <p:nvPr/>
        </p:nvSpPr>
        <p:spPr>
          <a:xfrm>
            <a:off x="4360459" y="1466037"/>
            <a:ext cx="29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Dividende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10FB836-E148-D44F-9135-0E6923788250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1244220" y="2043962"/>
            <a:ext cx="7556313" cy="724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8B247A6-B8FF-444C-8E74-0FCB171C3D0B}"/>
              </a:ext>
            </a:extLst>
          </p:cNvPr>
          <p:cNvSpPr txBox="1"/>
          <p:nvPr/>
        </p:nvSpPr>
        <p:spPr>
          <a:xfrm>
            <a:off x="1913825" y="2063506"/>
            <a:ext cx="8270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/>
              <a:t>Beteiligung 8%	    b)Beteiligung 12%      c) Beteiligung 20%</a:t>
            </a:r>
          </a:p>
        </p:txBody>
      </p:sp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1E35E320-0EBD-A14F-AFA6-DE445E286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47961"/>
              </p:ext>
            </p:extLst>
          </p:nvPr>
        </p:nvGraphicFramePr>
        <p:xfrm>
          <a:off x="80946" y="2747954"/>
          <a:ext cx="12030108" cy="3479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1057">
                  <a:extLst>
                    <a:ext uri="{9D8B030D-6E8A-4147-A177-3AD203B41FA5}">
                      <a16:colId xmlns:a16="http://schemas.microsoft.com/office/drawing/2014/main" val="2910856275"/>
                    </a:ext>
                  </a:extLst>
                </a:gridCol>
                <a:gridCol w="1734250">
                  <a:extLst>
                    <a:ext uri="{9D8B030D-6E8A-4147-A177-3AD203B41FA5}">
                      <a16:colId xmlns:a16="http://schemas.microsoft.com/office/drawing/2014/main" val="898537246"/>
                    </a:ext>
                  </a:extLst>
                </a:gridCol>
                <a:gridCol w="1419367">
                  <a:extLst>
                    <a:ext uri="{9D8B030D-6E8A-4147-A177-3AD203B41FA5}">
                      <a16:colId xmlns:a16="http://schemas.microsoft.com/office/drawing/2014/main" val="3674149040"/>
                    </a:ext>
                  </a:extLst>
                </a:gridCol>
                <a:gridCol w="1910687">
                  <a:extLst>
                    <a:ext uri="{9D8B030D-6E8A-4147-A177-3AD203B41FA5}">
                      <a16:colId xmlns:a16="http://schemas.microsoft.com/office/drawing/2014/main" val="3180549180"/>
                    </a:ext>
                  </a:extLst>
                </a:gridCol>
                <a:gridCol w="1173707">
                  <a:extLst>
                    <a:ext uri="{9D8B030D-6E8A-4147-A177-3AD203B41FA5}">
                      <a16:colId xmlns:a16="http://schemas.microsoft.com/office/drawing/2014/main" val="3249664405"/>
                    </a:ext>
                  </a:extLst>
                </a:gridCol>
                <a:gridCol w="3220872">
                  <a:extLst>
                    <a:ext uri="{9D8B030D-6E8A-4147-A177-3AD203B41FA5}">
                      <a16:colId xmlns:a16="http://schemas.microsoft.com/office/drawing/2014/main" val="3910967523"/>
                    </a:ext>
                  </a:extLst>
                </a:gridCol>
                <a:gridCol w="1480168">
                  <a:extLst>
                    <a:ext uri="{9D8B030D-6E8A-4147-A177-3AD203B41FA5}">
                      <a16:colId xmlns:a16="http://schemas.microsoft.com/office/drawing/2014/main" val="82510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/>
                        <a:t>Körperschaftsteuer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/>
                        <a:t>Gewerbesteuer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26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/>
                        <a:t>Beteiligung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Rechts-</a:t>
                      </a:r>
                    </a:p>
                    <a:p>
                      <a:r>
                        <a:rPr lang="de-DE" sz="1500" err="1"/>
                        <a:t>grundlage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steuerpflichtig/</a:t>
                      </a:r>
                    </a:p>
                    <a:p>
                      <a:r>
                        <a:rPr lang="de-DE" sz="1500"/>
                        <a:t>steuerfrei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Steuerbelastung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Rechts-</a:t>
                      </a:r>
                    </a:p>
                    <a:p>
                      <a:r>
                        <a:rPr lang="de-DE" sz="1500" err="1"/>
                        <a:t>grundlage</a:t>
                      </a:r>
                      <a:endParaRPr lang="de-D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steuerpflichtig/ </a:t>
                      </a:r>
                    </a:p>
                    <a:p>
                      <a:r>
                        <a:rPr lang="de-DE" sz="1500"/>
                        <a:t>steuerfrei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Steuer-belastung</a:t>
                      </a:r>
                    </a:p>
                    <a:p>
                      <a:r>
                        <a:rPr lang="de-DE" sz="1500"/>
                        <a:t>(Hebesatz 400%)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81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/>
                        <a:t>a) 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§ 8b Abs. 1 i. V. m.</a:t>
                      </a:r>
                    </a:p>
                    <a:p>
                      <a:r>
                        <a:rPr lang="de-DE" sz="1500"/>
                        <a:t>§ 8b Abs. 4 KStG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100% </a:t>
                      </a:r>
                    </a:p>
                    <a:p>
                      <a:r>
                        <a:rPr lang="de-DE" sz="1500"/>
                        <a:t>steuerpflichtig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15,8%</a:t>
                      </a:r>
                    </a:p>
                    <a:p>
                      <a:r>
                        <a:rPr lang="de-DE" sz="1500"/>
                        <a:t>(15% </a:t>
                      </a:r>
                      <a:r>
                        <a:rPr lang="de-DE" sz="1500" err="1"/>
                        <a:t>KSt</a:t>
                      </a:r>
                      <a:r>
                        <a:rPr lang="de-DE" sz="1500"/>
                        <a:t> + 5,5% </a:t>
                      </a:r>
                      <a:r>
                        <a:rPr lang="de-DE" sz="1500" err="1"/>
                        <a:t>SolZ</a:t>
                      </a:r>
                      <a:r>
                        <a:rPr lang="de-DE" sz="15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§ 8 Nr. 5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Steuerpflichtig</a:t>
                      </a:r>
                    </a:p>
                    <a:p>
                      <a:r>
                        <a:rPr lang="de-DE" sz="1500"/>
                        <a:t>(keine Hinzurechnung erforderlich)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14%</a:t>
                      </a:r>
                    </a:p>
                    <a:p>
                      <a:r>
                        <a:rPr lang="de-DE" sz="1500"/>
                        <a:t>(400% x 3,5%)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25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/>
                        <a:t>b) 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§ 8b Abs. 1 i. V. m</a:t>
                      </a:r>
                    </a:p>
                    <a:p>
                      <a:r>
                        <a:rPr lang="de-DE" sz="1500"/>
                        <a:t>§ 8b Abs. 5 KStG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95% </a:t>
                      </a:r>
                    </a:p>
                    <a:p>
                      <a:r>
                        <a:rPr lang="de-DE" sz="1500"/>
                        <a:t>steuerfrei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0,8%</a:t>
                      </a:r>
                    </a:p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(15,8% x 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§ 8 Nr. 5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Steuerpflichtig</a:t>
                      </a:r>
                    </a:p>
                    <a:p>
                      <a:r>
                        <a:rPr lang="de-DE" sz="1500"/>
                        <a:t>(95% Hinzurechnung erforderlich)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52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500"/>
                        <a:t>c)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§ 8b Abs. 1 i. V. m. </a:t>
                      </a:r>
                    </a:p>
                    <a:p>
                      <a:r>
                        <a:rPr lang="de-DE" sz="1500"/>
                        <a:t>§ 8b Abs. 5 KStG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95% </a:t>
                      </a:r>
                    </a:p>
                    <a:p>
                      <a:r>
                        <a:rPr lang="de-DE" sz="1500"/>
                        <a:t>steuerfrei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§ 9 Nr. 2a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steuerfrei</a:t>
                      </a:r>
                    </a:p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(die 5% nicht abzugsfähige BA stellen keinen Gewinn dar, deshalb dennoch tatsächlich zu versteuern 5%, keine Kürzung erforderlich)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0,7% </a:t>
                      </a:r>
                    </a:p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(14% x 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063531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4217D0A7-F255-C348-A7C5-CECDCB802E37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2.2 Besteuerung Kapitalanlagen einer Kapitalgesellschaft</a:t>
            </a:r>
          </a:p>
        </p:txBody>
      </p:sp>
    </p:spTree>
    <p:extLst>
      <p:ext uri="{BB962C8B-B14F-4D97-AF65-F5344CB8AC3E}">
        <p14:creationId xmlns:p14="http://schemas.microsoft.com/office/powerpoint/2010/main" val="2080569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345388B-76F7-3048-A198-87101844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0" y="2030341"/>
            <a:ext cx="12101932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 b="1"/>
              <a:t>Rechtsgrundlagen:</a:t>
            </a:r>
          </a:p>
          <a:p>
            <a:pPr marL="0" indent="0">
              <a:buNone/>
            </a:pPr>
            <a:r>
              <a:rPr lang="de-DE" sz="2000"/>
              <a:t>§ 8b Abs. 2 i. V. m Abs. 3 KStG</a:t>
            </a:r>
          </a:p>
          <a:p>
            <a:endParaRPr lang="de-DE" sz="2000"/>
          </a:p>
          <a:p>
            <a:r>
              <a:rPr lang="de-DE" sz="2000"/>
              <a:t>Veräußerungsgewinn ist steuerfrei § 8b Abs. 2 KStG</a:t>
            </a:r>
          </a:p>
          <a:p>
            <a:r>
              <a:rPr lang="de-DE" sz="2000"/>
              <a:t>5% werden als nicht abzugsfähige Betriebsausgaben berücksichtigt § 8 Abs. 3 KStG</a:t>
            </a:r>
          </a:p>
          <a:p>
            <a:r>
              <a:rPr lang="de-DE" sz="2000"/>
              <a:t>Gewerbesteuer: kein Schachtelprivileg </a:t>
            </a:r>
          </a:p>
          <a:p>
            <a:pPr marL="0" indent="0">
              <a:buNone/>
            </a:pPr>
            <a:endParaRPr lang="de-DE" sz="2000"/>
          </a:p>
          <a:p>
            <a:pPr marL="0" indent="0">
              <a:buNone/>
            </a:pPr>
            <a:r>
              <a:rPr lang="de-DE" sz="2000"/>
              <a:t>Steuerbelastung somit insgesamt: </a:t>
            </a:r>
          </a:p>
          <a:p>
            <a:pPr marL="0" indent="0">
              <a:buNone/>
            </a:pPr>
            <a:r>
              <a:rPr lang="de-DE" sz="2000"/>
              <a:t>Körperschaftsteuer: 5% x 15,8% (15% </a:t>
            </a:r>
            <a:r>
              <a:rPr lang="de-DE" sz="2000" err="1"/>
              <a:t>KSt</a:t>
            </a:r>
            <a:r>
              <a:rPr lang="de-DE" sz="2000"/>
              <a:t> + 5,5% </a:t>
            </a:r>
            <a:r>
              <a:rPr lang="de-DE" sz="2000" err="1"/>
              <a:t>SolZ</a:t>
            </a:r>
            <a:r>
              <a:rPr lang="de-DE" sz="2000"/>
              <a:t>) = 0,79%</a:t>
            </a:r>
          </a:p>
          <a:p>
            <a:pPr marL="0" indent="0">
              <a:buNone/>
            </a:pPr>
            <a:r>
              <a:rPr lang="de-DE" sz="2000"/>
              <a:t>Gewerbesteuer (Annahme Hebesatz 400%): 5% x 14% = 0,70%</a:t>
            </a:r>
          </a:p>
          <a:p>
            <a:pPr marL="0" indent="0">
              <a:buNone/>
            </a:pPr>
            <a:r>
              <a:rPr lang="de-DE" sz="2000"/>
              <a:t>Somit insgesamt ca. 1,5%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65D74B-562B-ED43-B860-B002D4F2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0F4A442-0146-1F47-8735-8AA8EF1DBB50}"/>
              </a:ext>
            </a:extLst>
          </p:cNvPr>
          <p:cNvSpPr txBox="1"/>
          <p:nvPr/>
        </p:nvSpPr>
        <p:spPr>
          <a:xfrm>
            <a:off x="516340" y="1189992"/>
            <a:ext cx="972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Veräußerung von Anteilen im Betriebsvermögen einer </a:t>
            </a:r>
            <a:r>
              <a:rPr lang="de-DE" sz="2500" b="1" u="sng">
                <a:latin typeface="+mj-lt"/>
              </a:rPr>
              <a:t>Kapitalgesellschaft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62A35D4-D3BC-DE4E-8BD2-228B0F103D78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2.2 Besteuerung Kapitalanlagen einer Kapitalgesellschaft</a:t>
            </a:r>
          </a:p>
        </p:txBody>
      </p:sp>
    </p:spTree>
    <p:extLst>
      <p:ext uri="{BB962C8B-B14F-4D97-AF65-F5344CB8AC3E}">
        <p14:creationId xmlns:p14="http://schemas.microsoft.com/office/powerpoint/2010/main" val="30423621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CA5F825-565D-3A46-95F7-CCBBCF9E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79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5">
                <a:extLst>
                  <a:ext uri="{FF2B5EF4-FFF2-40B4-BE49-F238E27FC236}">
                    <a16:creationId xmlns:a16="http://schemas.microsoft.com/office/drawing/2014/main" id="{7DE81FC5-3331-524C-B553-16EE7B0476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7527971"/>
                  </p:ext>
                </p:extLst>
              </p:nvPr>
            </p:nvGraphicFramePr>
            <p:xfrm>
              <a:off x="614148" y="2476239"/>
              <a:ext cx="10515597" cy="3022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505199">
                      <a:extLst>
                        <a:ext uri="{9D8B030D-6E8A-4147-A177-3AD203B41FA5}">
                          <a16:colId xmlns:a16="http://schemas.microsoft.com/office/drawing/2014/main" val="3046905318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2266910820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16="http://schemas.microsoft.com/office/drawing/2014/main" val="1039585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Beteiligung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Einkommensteuer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Gewerbesteuer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053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&lt; 10%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de-DE"/>
                        </a:p>
                        <a:p>
                          <a:r>
                            <a:rPr lang="de-DE"/>
                            <a:t>40% steuerfrei </a:t>
                          </a:r>
                        </a:p>
                        <a:p>
                          <a:r>
                            <a:rPr lang="de-DE"/>
                            <a:t>(</a:t>
                          </a:r>
                          <a:r>
                            <a:rPr lang="de-DE" err="1"/>
                            <a:t>Teileinkünfteverfahren</a:t>
                          </a:r>
                          <a:r>
                            <a:rPr lang="de-DE"/>
                            <a:t>)</a:t>
                          </a:r>
                        </a:p>
                        <a:p>
                          <a:r>
                            <a:rPr lang="de-DE"/>
                            <a:t>§ 3 Nr. 40d EStG</a:t>
                          </a:r>
                        </a:p>
                        <a:p>
                          <a:endParaRPr lang="de-DE"/>
                        </a:p>
                        <a:p>
                          <a:r>
                            <a:rPr lang="de-DE"/>
                            <a:t>Betriebsausgaben im Zusammenhang zu 60% abzugsfähig </a:t>
                          </a:r>
                        </a:p>
                        <a:p>
                          <a:r>
                            <a:rPr lang="de-DE"/>
                            <a:t>§ 3c Abs. 2 EStG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de-DE"/>
                            <a:t>steuerpflichtig</a:t>
                          </a:r>
                        </a:p>
                        <a:p>
                          <a:r>
                            <a:rPr lang="de-DE"/>
                            <a:t>(§ 8 Nr. 5 GewStG, Hinzurechnung um 40% erforderlich, da 60% bereits im Gewerbeertrag erhalten)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91361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10% − &lt;15%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57325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15% </m:t>
                                </m:r>
                              </m:oMath>
                            </m:oMathPara>
                          </a14:m>
                          <a:endParaRPr lang="de-DE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/>
                            <a:t>steuerfrei </a:t>
                          </a:r>
                        </a:p>
                        <a:p>
                          <a:r>
                            <a:rPr lang="de-DE"/>
                            <a:t>(Kürzung nur um 60% erforderlich, da 40% aufgrund TEV nicht im Gewerbeertrag erhalten</a:t>
                          </a:r>
                        </a:p>
                        <a:p>
                          <a:r>
                            <a:rPr lang="de-DE"/>
                            <a:t>§ 9 Nr. 2a GewStG)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5112924"/>
                      </a:ext>
                    </a:extLst>
                  </a:tr>
                </a:tbl>
              </a:graphicData>
            </a:graphic>
          </p:graphicFrame>
        </mc:Choice>
        <mc:Fallback xmlns="" xmlns:mv="urn:schemas-microsoft-com:mac:vml">
          <p:graphicFrame>
            <p:nvGraphicFramePr>
              <p:cNvPr id="4" name="Tabelle 5">
                <a:extLst>
                  <a:ext uri="{FF2B5EF4-FFF2-40B4-BE49-F238E27FC236}">
                    <a16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id="{7DE81FC5-3331-524C-B553-16EE7B04761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p14="http://schemas.microsoft.com/office/powerpoint/2010/main" xmlns:mv="urn:schemas-microsoft-com:mac:vml" val="1547527971"/>
                  </p:ext>
                </p:extLst>
              </p:nvPr>
            </p:nvGraphicFramePr>
            <p:xfrm>
              <a:off x="614148" y="2476239"/>
              <a:ext cx="10515597" cy="30226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505199">
                      <a:extLst>
                        <a:ext uri="{9D8B030D-6E8A-4147-A177-3AD203B41FA5}">
    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3046905318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2266910820"/>
                        </a:ext>
                      </a:extLst>
                    </a:gridCol>
                    <a:gridCol w="3505199">
                      <a:extLst>
                        <a:ext uri="{9D8B030D-6E8A-4147-A177-3AD203B41FA5}">
                          <a16:col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10395855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Beteiligung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Einkommensteuer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Gewerbesteuer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42305380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&lt; 10%</a:t>
                          </a: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r>
                            <a:rPr lang="de-DE" dirty="0"/>
                            <a:t>40% steuerfrei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Teileinkünfteverfahren</a:t>
                          </a:r>
                          <a:r>
                            <a:rPr lang="de-DE" dirty="0"/>
                            <a:t>)</a:t>
                          </a:r>
                        </a:p>
                        <a:p>
                          <a:r>
                            <a:rPr lang="de-DE" dirty="0"/>
                            <a:t>§ 3 Nr. 40d EStG</a:t>
                          </a:r>
                        </a:p>
                        <a:p>
                          <a:endParaRPr lang="de-DE" dirty="0"/>
                        </a:p>
                        <a:p>
                          <a:r>
                            <a:rPr lang="de-DE" dirty="0"/>
                            <a:t>Betriebsausgaben im Zusammenhang zu 60% abzugsfähig </a:t>
                          </a:r>
                        </a:p>
                        <a:p>
                          <a:r>
                            <a:rPr lang="de-DE" dirty="0"/>
                            <a:t>§ 3c Abs. 2 EStG</a:t>
                          </a: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de-DE" dirty="0"/>
                            <a:t>steuerpflichtig</a:t>
                          </a:r>
                        </a:p>
                        <a:p>
                          <a:r>
                            <a:rPr lang="de-DE" dirty="0"/>
                            <a:t>(§ 8 Nr. 5 GewStG, Hinzurechnung um 40% erforderlich, da 60% bereits im Gewerbeertrag erhalten)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3859136177"/>
                      </a:ext>
                    </a:extLst>
                  </a:tr>
                  <a:tr h="81788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2" t="-95313" r="-201087" b="-19375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4025732591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2" t="-107759" r="-201087" b="-689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steuerfrei </a:t>
                          </a:r>
                        </a:p>
                        <a:p>
                          <a:r>
                            <a:rPr lang="de-DE" dirty="0"/>
                            <a:t>(Kürzung nur um 60% erforderlich, da 40% aufgrund TEV nicht im Gewerbeertrag erhalten</a:t>
                          </a:r>
                        </a:p>
                        <a:p>
                          <a:r>
                            <a:rPr lang="de-DE" dirty="0"/>
                            <a:t>§ 9 Nr. 2a GewStG)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a14="http://schemas.microsoft.com/office/drawing/2010/main" xmlns="" xmlns:a16="http://schemas.microsoft.com/office/drawing/2014/main" xmlns:mv="urn:schemas-microsoft-com:mac:vml" val="18351129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8EA3CB9E-C4BC-8545-A4C4-B5EEC582468A}"/>
              </a:ext>
            </a:extLst>
          </p:cNvPr>
          <p:cNvSpPr txBox="1"/>
          <p:nvPr/>
        </p:nvSpPr>
        <p:spPr>
          <a:xfrm>
            <a:off x="614148" y="1337466"/>
            <a:ext cx="105155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>
                <a:latin typeface="+mj-lt"/>
              </a:rPr>
              <a:t>Anteile im Betriebsvermögen einer </a:t>
            </a:r>
            <a:r>
              <a:rPr lang="de-DE" sz="2500" b="1" u="sng">
                <a:latin typeface="+mj-lt"/>
              </a:rPr>
              <a:t>natürlichen Person</a:t>
            </a:r>
          </a:p>
          <a:p>
            <a:r>
              <a:rPr lang="de-DE" sz="2500" b="1">
                <a:latin typeface="+mj-lt"/>
              </a:rPr>
              <a:t>     Besteuerung der Dividenden - Übersicht</a:t>
            </a:r>
          </a:p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83CC448-8D83-DD4E-95B6-926BE5855BF0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2.3 Besteuerung Kapitalanlagen einer natürlichen Person</a:t>
            </a:r>
          </a:p>
        </p:txBody>
      </p:sp>
    </p:spTree>
    <p:extLst>
      <p:ext uri="{BB962C8B-B14F-4D97-AF65-F5344CB8AC3E}">
        <p14:creationId xmlns:p14="http://schemas.microsoft.com/office/powerpoint/2010/main" val="224571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6144B-7F72-3344-AA09-DA5B86677C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500" y="1416706"/>
            <a:ext cx="11643422" cy="52322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800" b="1"/>
              <a:t>Unterscheidung Grenzsteuersatz und durchschnittliche Steuerbelastung</a:t>
            </a:r>
            <a:br>
              <a:rPr lang="de-DE"/>
            </a:b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B0A94-A070-844B-88C4-0A7E45286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16" y="1939926"/>
            <a:ext cx="10566400" cy="39290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sz="2200"/>
          </a:p>
          <a:p>
            <a:pPr marL="0" indent="0">
              <a:buNone/>
            </a:pPr>
            <a:r>
              <a:rPr lang="de-DE" sz="2200" b="1"/>
              <a:t>Grenzsteuersatz:</a:t>
            </a:r>
            <a:r>
              <a:rPr lang="de-DE" sz="2200"/>
              <a:t> </a:t>
            </a:r>
          </a:p>
          <a:p>
            <a:pPr marL="0" indent="0">
              <a:buNone/>
            </a:pPr>
            <a:r>
              <a:rPr lang="de-DE" sz="2200"/>
              <a:t>Steuersatz mit dem die jeweils letzte Einheit der Steuerbemessungsgrundlage belastet wird </a:t>
            </a:r>
          </a:p>
          <a:p>
            <a:pPr marL="0" indent="0">
              <a:buNone/>
            </a:pPr>
            <a:endParaRPr lang="de-DE" sz="2200"/>
          </a:p>
          <a:p>
            <a:pPr marL="0" indent="0">
              <a:buNone/>
            </a:pPr>
            <a:r>
              <a:rPr lang="de-DE" sz="2200" b="1"/>
              <a:t>Durchschnittssteuersatz:</a:t>
            </a:r>
            <a:r>
              <a:rPr lang="de-DE" sz="2200"/>
              <a:t> </a:t>
            </a:r>
          </a:p>
          <a:p>
            <a:pPr marL="0" indent="0">
              <a:buNone/>
            </a:pPr>
            <a:r>
              <a:rPr lang="de-DE" sz="2200"/>
              <a:t>Steuersatz mit welchem das gesamte Einkommen versteuert wird. Also nicht nur der einzelne Euro, wie beim Grenzsteuersatz, sondern der Gesamtbetrag des zu versteuernden Einkommens</a:t>
            </a:r>
          </a:p>
          <a:p>
            <a:pPr marL="0" indent="0">
              <a:buNone/>
            </a:pPr>
            <a:endParaRPr lang="de-DE" sz="2200"/>
          </a:p>
          <a:p>
            <a:pPr marL="0" indent="0">
              <a:buNone/>
            </a:pPr>
            <a:r>
              <a:rPr lang="de-DE" sz="2200" b="1"/>
              <a:t>Beispiel: </a:t>
            </a:r>
          </a:p>
          <a:p>
            <a:pPr marL="0" indent="0">
              <a:buNone/>
            </a:pPr>
            <a:r>
              <a:rPr lang="de-DE" sz="2200"/>
              <a:t>Der Grenzsteuersatz für 9.409 € beträgt 14%, für die gesamten 9.409 € ergibt sich aber ein Durchschnittssteuersatz von nahezu 0%.</a:t>
            </a:r>
          </a:p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CDD8C9-8023-2F4D-B678-72DD4E85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3FCDAC-5303-1849-BD2E-AC03E49E0DF5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</p:spTree>
    <p:extLst>
      <p:ext uri="{BB962C8B-B14F-4D97-AF65-F5344CB8AC3E}">
        <p14:creationId xmlns:p14="http://schemas.microsoft.com/office/powerpoint/2010/main" val="32338030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99E92DE-BF57-3E40-904A-22ED4884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26015B-2483-3D43-864D-2C0F00B8CAAA}"/>
              </a:ext>
            </a:extLst>
          </p:cNvPr>
          <p:cNvSpPr txBox="1"/>
          <p:nvPr/>
        </p:nvSpPr>
        <p:spPr>
          <a:xfrm>
            <a:off x="516340" y="1025078"/>
            <a:ext cx="972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Beispiele Dividende im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DE79F9-6034-0E45-8335-17BC22EE320B}"/>
              </a:ext>
            </a:extLst>
          </p:cNvPr>
          <p:cNvSpPr txBox="1"/>
          <p:nvPr/>
        </p:nvSpPr>
        <p:spPr>
          <a:xfrm>
            <a:off x="229736" y="1731700"/>
            <a:ext cx="345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Einzelunternehmen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7F48E2-1F37-2742-8115-B6D603A5A3B3}"/>
              </a:ext>
            </a:extLst>
          </p:cNvPr>
          <p:cNvSpPr txBox="1"/>
          <p:nvPr/>
        </p:nvSpPr>
        <p:spPr>
          <a:xfrm>
            <a:off x="10242644" y="1777866"/>
            <a:ext cx="302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X-AG</a:t>
            </a:r>
          </a:p>
          <a:p>
            <a:endParaRPr lang="de-DE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03948B3-6E41-E24B-94A6-E40CAB8A905A}"/>
              </a:ext>
            </a:extLst>
          </p:cNvPr>
          <p:cNvCxnSpPr>
            <a:cxnSpLocks/>
          </p:cNvCxnSpPr>
          <p:nvPr/>
        </p:nvCxnSpPr>
        <p:spPr>
          <a:xfrm flipH="1">
            <a:off x="2265529" y="1916366"/>
            <a:ext cx="7977115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C703B847-87A1-F84D-B884-0C3D16B04BD0}"/>
              </a:ext>
            </a:extLst>
          </p:cNvPr>
          <p:cNvSpPr txBox="1"/>
          <p:nvPr/>
        </p:nvSpPr>
        <p:spPr>
          <a:xfrm>
            <a:off x="5093922" y="1574413"/>
            <a:ext cx="29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Dividende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10FB836-E148-D44F-9135-0E6923788250}"/>
              </a:ext>
            </a:extLst>
          </p:cNvPr>
          <p:cNvCxnSpPr>
            <a:cxnSpLocks/>
          </p:cNvCxnSpPr>
          <p:nvPr/>
        </p:nvCxnSpPr>
        <p:spPr>
          <a:xfrm>
            <a:off x="2265527" y="2060930"/>
            <a:ext cx="7977117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8B247A6-B8FF-444C-8E74-0FCB171C3D0B}"/>
              </a:ext>
            </a:extLst>
          </p:cNvPr>
          <p:cNvSpPr txBox="1"/>
          <p:nvPr/>
        </p:nvSpPr>
        <p:spPr>
          <a:xfrm>
            <a:off x="2939140" y="2090820"/>
            <a:ext cx="7683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/>
              <a:t>Beteiligung 8%       b) Beteiligung 12%       c) Beteiligung 20%</a:t>
            </a:r>
          </a:p>
        </p:txBody>
      </p:sp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1E35E320-0EBD-A14F-AFA6-DE445E286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67766"/>
              </p:ext>
            </p:extLst>
          </p:nvPr>
        </p:nvGraphicFramePr>
        <p:xfrm>
          <a:off x="272735" y="2630110"/>
          <a:ext cx="11491634" cy="39933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5814">
                  <a:extLst>
                    <a:ext uri="{9D8B030D-6E8A-4147-A177-3AD203B41FA5}">
                      <a16:colId xmlns:a16="http://schemas.microsoft.com/office/drawing/2014/main" val="2910856275"/>
                    </a:ext>
                  </a:extLst>
                </a:gridCol>
                <a:gridCol w="1650340">
                  <a:extLst>
                    <a:ext uri="{9D8B030D-6E8A-4147-A177-3AD203B41FA5}">
                      <a16:colId xmlns:a16="http://schemas.microsoft.com/office/drawing/2014/main" val="898537246"/>
                    </a:ext>
                  </a:extLst>
                </a:gridCol>
                <a:gridCol w="1461350">
                  <a:extLst>
                    <a:ext uri="{9D8B030D-6E8A-4147-A177-3AD203B41FA5}">
                      <a16:colId xmlns:a16="http://schemas.microsoft.com/office/drawing/2014/main" val="3674149040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val="1062433241"/>
                    </a:ext>
                  </a:extLst>
                </a:gridCol>
                <a:gridCol w="1720313">
                  <a:extLst>
                    <a:ext uri="{9D8B030D-6E8A-4147-A177-3AD203B41FA5}">
                      <a16:colId xmlns:a16="http://schemas.microsoft.com/office/drawing/2014/main" val="3249664405"/>
                    </a:ext>
                  </a:extLst>
                </a:gridCol>
                <a:gridCol w="2101407">
                  <a:extLst>
                    <a:ext uri="{9D8B030D-6E8A-4147-A177-3AD203B41FA5}">
                      <a16:colId xmlns:a16="http://schemas.microsoft.com/office/drawing/2014/main" val="3910967523"/>
                    </a:ext>
                  </a:extLst>
                </a:gridCol>
                <a:gridCol w="2101407">
                  <a:extLst>
                    <a:ext uri="{9D8B030D-6E8A-4147-A177-3AD203B41FA5}">
                      <a16:colId xmlns:a16="http://schemas.microsoft.com/office/drawing/2014/main" val="570107100"/>
                    </a:ext>
                  </a:extLst>
                </a:gridCol>
              </a:tblGrid>
              <a:tr h="35511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/>
                        <a:t>Einkommensteuer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/>
                        <a:t>Gewerbesteuer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261397"/>
                  </a:ext>
                </a:extLst>
              </a:tr>
              <a:tr h="1198527">
                <a:tc>
                  <a:txBody>
                    <a:bodyPr/>
                    <a:lstStyle/>
                    <a:p>
                      <a:r>
                        <a:rPr lang="de-DE" sz="1500"/>
                        <a:t>Beteiligung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Rechtsgrundlage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steuerpflichtig/</a:t>
                      </a:r>
                    </a:p>
                    <a:p>
                      <a:r>
                        <a:rPr lang="de-DE" sz="1500"/>
                        <a:t>steuerfrei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Steuer-belastung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Rechtsgrundlage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steuerpflichtig/ </a:t>
                      </a:r>
                    </a:p>
                    <a:p>
                      <a:r>
                        <a:rPr lang="de-DE" sz="1500"/>
                        <a:t>steuerfrei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Steuerbelastung</a:t>
                      </a:r>
                    </a:p>
                    <a:p>
                      <a:r>
                        <a:rPr lang="de-DE" sz="1500"/>
                        <a:t>(Hebesatz 400%, Besteuerung erst bei einem Gewinn über 24.500 € §11 GewStG)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81196"/>
                  </a:ext>
                </a:extLst>
              </a:tr>
              <a:tr h="310729"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de-DE" sz="1500"/>
                        <a:t>8%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de-DE" sz="1500"/>
                    </a:p>
                    <a:p>
                      <a:r>
                        <a:rPr lang="de-DE" sz="1500"/>
                        <a:t>Teileinkünfte-verfahren</a:t>
                      </a:r>
                    </a:p>
                    <a:p>
                      <a:endParaRPr lang="de-DE" sz="1500"/>
                    </a:p>
                    <a:p>
                      <a:r>
                        <a:rPr lang="de-DE" sz="1500"/>
                        <a:t>§ 3 Nr. 40d i. V. m. </a:t>
                      </a:r>
                    </a:p>
                    <a:p>
                      <a:r>
                        <a:rPr lang="de-DE" sz="1500"/>
                        <a:t>§ 3 Nr. 40 S. 2 EStG</a:t>
                      </a:r>
                    </a:p>
                    <a:p>
                      <a:endParaRPr lang="de-DE" sz="1500"/>
                    </a:p>
                    <a:p>
                      <a:r>
                        <a:rPr lang="de-DE" sz="1500"/>
                        <a:t>Beachte § 3c EStG</a:t>
                      </a:r>
                    </a:p>
                    <a:p>
                      <a:endParaRPr lang="de-DE" sz="15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de-DE" sz="1500"/>
                    </a:p>
                    <a:p>
                      <a:endParaRPr lang="de-DE" sz="1500"/>
                    </a:p>
                    <a:p>
                      <a:endParaRPr lang="de-DE" sz="1500"/>
                    </a:p>
                    <a:p>
                      <a:r>
                        <a:rPr lang="de-DE" sz="1500"/>
                        <a:t>40% steuerfrei</a:t>
                      </a:r>
                    </a:p>
                    <a:p>
                      <a:r>
                        <a:rPr lang="de-DE" sz="1500"/>
                        <a:t>60% steuerpflichtig</a:t>
                      </a:r>
                    </a:p>
                    <a:p>
                      <a:endParaRPr lang="de-DE" sz="15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de-DE" sz="1500"/>
                        <a:t>Beispiel:</a:t>
                      </a:r>
                    </a:p>
                    <a:p>
                      <a:endParaRPr lang="de-DE" sz="1500"/>
                    </a:p>
                    <a:p>
                      <a:r>
                        <a:rPr lang="de-DE" sz="1500"/>
                        <a:t>100 € Dividende</a:t>
                      </a:r>
                    </a:p>
                    <a:p>
                      <a:endParaRPr lang="de-DE" sz="1500"/>
                    </a:p>
                    <a:p>
                      <a:r>
                        <a:rPr lang="de-DE" sz="1500"/>
                        <a:t>100 € x 60% </a:t>
                      </a:r>
                    </a:p>
                    <a:p>
                      <a:r>
                        <a:rPr lang="de-DE" sz="1500"/>
                        <a:t>= 60 € </a:t>
                      </a:r>
                    </a:p>
                    <a:p>
                      <a:r>
                        <a:rPr lang="de-DE" sz="1500"/>
                        <a:t>x persönlicher Steuersatz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500"/>
                        <a:t>§ 8 Nr. 5 GewStG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500"/>
                        <a:t>Steuerpflichtig</a:t>
                      </a:r>
                    </a:p>
                    <a:p>
                      <a:r>
                        <a:rPr lang="de-DE" sz="1500"/>
                        <a:t>(Hinzurechnung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/>
                        <a:t>um 40%, da 40% aufgrund TEV nicht im Gewinn enthalten)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5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625108"/>
                  </a:ext>
                </a:extLst>
              </a:tr>
              <a:tr h="1003119">
                <a:tc>
                  <a:txBody>
                    <a:bodyPr/>
                    <a:lstStyle/>
                    <a:p>
                      <a:r>
                        <a:rPr lang="de-DE" sz="1500"/>
                        <a:t>b)   12%</a:t>
                      </a:r>
                    </a:p>
                    <a:p>
                      <a:endParaRPr lang="de-DE" sz="15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520430"/>
                  </a:ext>
                </a:extLst>
              </a:tr>
              <a:tr h="1069993">
                <a:tc>
                  <a:txBody>
                    <a:bodyPr/>
                    <a:lstStyle/>
                    <a:p>
                      <a:r>
                        <a:rPr lang="de-DE" sz="1500"/>
                        <a:t>c)   20%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§ 9 Nr. 2a GewStG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Steuerfrei</a:t>
                      </a:r>
                    </a:p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(Kürzung um 60%, da 40% bereits nicht im Gewinn enthalten)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5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150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063531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EDF73C3E-ADF3-DA40-8562-F59AD2C074BF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2.3 Besteuerung Kapitalanlagen einer natürlichen Person</a:t>
            </a:r>
          </a:p>
        </p:txBody>
      </p:sp>
    </p:spTree>
    <p:extLst>
      <p:ext uri="{BB962C8B-B14F-4D97-AF65-F5344CB8AC3E}">
        <p14:creationId xmlns:p14="http://schemas.microsoft.com/office/powerpoint/2010/main" val="23763928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D1771A9-D698-1E4D-9589-7F8BC567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/>
              <a:t>Es gilt ebenfalls Subsidiaritätsprinzip gemäß § 20 Abs. 8 EStG</a:t>
            </a:r>
          </a:p>
          <a:p>
            <a:r>
              <a:rPr lang="de-DE" sz="2000"/>
              <a:t>Somit bei gewerblichen Einzelunternehmen: Einkünfte aus Gewebebetrieb i. S. d. § 15 EStG </a:t>
            </a:r>
          </a:p>
          <a:p>
            <a:r>
              <a:rPr lang="de-DE" sz="2000"/>
              <a:t>Es gilt somit nicht § 20 Abs. 2 EStG</a:t>
            </a:r>
          </a:p>
          <a:p>
            <a:r>
              <a:rPr lang="de-DE" sz="2000"/>
              <a:t>Anwendung des </a:t>
            </a:r>
            <a:r>
              <a:rPr lang="de-DE" sz="2000" err="1"/>
              <a:t>Teileinkünfteverfahrens</a:t>
            </a:r>
            <a:r>
              <a:rPr lang="de-DE" sz="2000"/>
              <a:t> § 3 Nr. 40 EStG: 40% steuerfrei</a:t>
            </a:r>
          </a:p>
          <a:p>
            <a:r>
              <a:rPr lang="de-DE" sz="2000"/>
              <a:t>Somit 60% steuerpflichtig bei der Einkommensteuer sowie Gewerbesteuer</a:t>
            </a:r>
          </a:p>
          <a:p>
            <a:pPr marL="0" indent="0">
              <a:buNone/>
            </a:pPr>
            <a:r>
              <a:rPr lang="de-DE" sz="2000" b="1"/>
              <a:t>Beispiel: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6B7F70-4F80-7A45-AB89-B81FFDDA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DF0D91-2E37-9F4A-A719-063C20037F2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2.3 Besteuerung Kapitalanlagen einer natürlichen Person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38DB071-E42A-7B43-B66D-A3FF4F418EA6}"/>
              </a:ext>
            </a:extLst>
          </p:cNvPr>
          <p:cNvSpPr txBox="1"/>
          <p:nvPr/>
        </p:nvSpPr>
        <p:spPr>
          <a:xfrm>
            <a:off x="516340" y="1189992"/>
            <a:ext cx="972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Veräußerung von Anteilen im Betriebsvermögen einer </a:t>
            </a:r>
            <a:r>
              <a:rPr lang="de-DE" sz="2500" b="1" u="sng">
                <a:latin typeface="+mj-lt"/>
              </a:rPr>
              <a:t>natürlichen Person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85F889C3-0C61-A44B-8DB5-15C5570CD8DC}"/>
              </a:ext>
            </a:extLst>
          </p:cNvPr>
          <p:cNvCxnSpPr>
            <a:cxnSpLocks/>
          </p:cNvCxnSpPr>
          <p:nvPr/>
        </p:nvCxnSpPr>
        <p:spPr>
          <a:xfrm>
            <a:off x="3987333" y="5037701"/>
            <a:ext cx="88710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1795FABC-CEB6-AB42-8EE7-68D4F1EB477C}"/>
              </a:ext>
            </a:extLst>
          </p:cNvPr>
          <p:cNvSpPr txBox="1"/>
          <p:nvPr/>
        </p:nvSpPr>
        <p:spPr>
          <a:xfrm>
            <a:off x="3397330" y="4375982"/>
            <a:ext cx="1477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/>
              <a:t>100 €</a:t>
            </a:r>
          </a:p>
          <a:p>
            <a:pPr algn="r"/>
            <a:r>
              <a:rPr lang="de-DE" sz="2000"/>
              <a:t>80 €</a:t>
            </a:r>
          </a:p>
          <a:p>
            <a:pPr algn="r"/>
            <a:r>
              <a:rPr lang="de-DE" sz="2000"/>
              <a:t>20 €</a:t>
            </a:r>
          </a:p>
          <a:p>
            <a:pPr algn="r"/>
            <a:r>
              <a:rPr lang="de-DE" sz="2000"/>
              <a:t>12 €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314841-A717-6042-8E79-D6676B7F8027}"/>
              </a:ext>
            </a:extLst>
          </p:cNvPr>
          <p:cNvSpPr txBox="1"/>
          <p:nvPr/>
        </p:nvSpPr>
        <p:spPr>
          <a:xfrm>
            <a:off x="838200" y="4360756"/>
            <a:ext cx="62425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/>
              <a:t>     Verkaufspreis: </a:t>
            </a:r>
          </a:p>
          <a:p>
            <a:pPr marL="285750" indent="-285750">
              <a:buFontTx/>
              <a:buChar char="-"/>
            </a:pPr>
            <a:r>
              <a:rPr lang="de-DE" sz="2000"/>
              <a:t>Anschaffungskosten: </a:t>
            </a:r>
          </a:p>
          <a:p>
            <a:r>
              <a:rPr lang="de-DE" sz="2000"/>
              <a:t>     Veräußerungsgewinn:</a:t>
            </a:r>
          </a:p>
          <a:p>
            <a:r>
              <a:rPr lang="de-DE" sz="2000"/>
              <a:t>     x 60% (TEV)</a:t>
            </a:r>
          </a:p>
          <a:p>
            <a:r>
              <a:rPr lang="de-DE" sz="2000"/>
              <a:t>     x persönlicher Steuersatz</a:t>
            </a:r>
          </a:p>
          <a:p>
            <a:r>
              <a:rPr lang="de-DE" sz="2000"/>
              <a:t>     (Einkommensteuer)</a:t>
            </a:r>
          </a:p>
        </p:txBody>
      </p:sp>
    </p:spTree>
    <p:extLst>
      <p:ext uri="{BB962C8B-B14F-4D97-AF65-F5344CB8AC3E}">
        <p14:creationId xmlns:p14="http://schemas.microsoft.com/office/powerpoint/2010/main" val="42658273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6FF1D5-2E90-164A-9C52-6E1E05D5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82</a:t>
            </a:fld>
            <a:endParaRPr lang="de-DE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0EBA200-6781-5E4B-BA90-FB7826E87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4708"/>
              </p:ext>
            </p:extLst>
          </p:nvPr>
        </p:nvGraphicFramePr>
        <p:xfrm>
          <a:off x="504093" y="1483778"/>
          <a:ext cx="10627704" cy="505989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2568">
                  <a:extLst>
                    <a:ext uri="{9D8B030D-6E8A-4147-A177-3AD203B41FA5}">
                      <a16:colId xmlns:a16="http://schemas.microsoft.com/office/drawing/2014/main" val="3170112981"/>
                    </a:ext>
                  </a:extLst>
                </a:gridCol>
                <a:gridCol w="3542568">
                  <a:extLst>
                    <a:ext uri="{9D8B030D-6E8A-4147-A177-3AD203B41FA5}">
                      <a16:colId xmlns:a16="http://schemas.microsoft.com/office/drawing/2014/main" val="627679640"/>
                    </a:ext>
                  </a:extLst>
                </a:gridCol>
                <a:gridCol w="3542568">
                  <a:extLst>
                    <a:ext uri="{9D8B030D-6E8A-4147-A177-3AD203B41FA5}">
                      <a16:colId xmlns:a16="http://schemas.microsoft.com/office/drawing/2014/main" val="384742727"/>
                    </a:ext>
                  </a:extLst>
                </a:gridCol>
              </a:tblGrid>
              <a:tr h="549703">
                <a:tc>
                  <a:txBody>
                    <a:bodyPr/>
                    <a:lstStyle/>
                    <a:p>
                      <a:endParaRPr lang="de-DE"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>
                          <a:solidFill>
                            <a:srgbClr val="FFFFFF"/>
                          </a:solidFill>
                          <a:effectLst/>
                        </a:rPr>
                        <a:t>Anleger unterliegt TEK </a:t>
                      </a:r>
                      <a:endParaRPr lang="de-DE"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500" b="1">
                          <a:solidFill>
                            <a:srgbClr val="FFFFFF"/>
                          </a:solidFill>
                          <a:effectLst/>
                        </a:rPr>
                        <a:t>Anleger ist Kapitalgesellschaft </a:t>
                      </a:r>
                      <a:endParaRPr lang="de-DE">
                        <a:effectLst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118496"/>
                  </a:ext>
                </a:extLst>
              </a:tr>
              <a:tr h="549703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Schachteldividende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60% steuerpflichtig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steuerfrei,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aber 5% nicht </a:t>
                      </a:r>
                      <a:r>
                        <a:rPr lang="de-DE" sz="1200" err="1">
                          <a:effectLst/>
                        </a:rPr>
                        <a:t>abzugsfähige</a:t>
                      </a:r>
                      <a:r>
                        <a:rPr lang="de-DE" sz="1200">
                          <a:effectLst/>
                        </a:rPr>
                        <a:t> BA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160788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Zinsen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734254"/>
                  </a:ext>
                </a:extLst>
              </a:tr>
              <a:tr h="549703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VG aus Aktien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60% steuerpflichtig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steuerfrei,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aber 5% nicht </a:t>
                      </a:r>
                      <a:r>
                        <a:rPr lang="de-DE" sz="1200" err="1">
                          <a:effectLst/>
                        </a:rPr>
                        <a:t>abzugsfähige</a:t>
                      </a:r>
                      <a:r>
                        <a:rPr lang="de-DE" sz="1200">
                          <a:effectLst/>
                        </a:rPr>
                        <a:t> BA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42248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VG aus Renten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36715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VG aus Termingeschäften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778051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 err="1">
                          <a:effectLst/>
                        </a:rPr>
                        <a:t>Inländische</a:t>
                      </a:r>
                      <a:r>
                        <a:rPr lang="de-DE" sz="1200">
                          <a:effectLst/>
                        </a:rPr>
                        <a:t> Mieten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155389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Ausländische Mieten (DBA freigestellt)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steuerfrei (ggfs. Progressionsvorbehalt)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steuerfrei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79627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VG aus </a:t>
                      </a:r>
                      <a:r>
                        <a:rPr lang="de-DE" sz="1200" err="1">
                          <a:effectLst/>
                        </a:rPr>
                        <a:t>inländische</a:t>
                      </a:r>
                      <a:r>
                        <a:rPr lang="de-DE" sz="1200">
                          <a:effectLst/>
                        </a:rPr>
                        <a:t> </a:t>
                      </a:r>
                      <a:r>
                        <a:rPr lang="de-DE" sz="1200" err="1">
                          <a:effectLst/>
                        </a:rPr>
                        <a:t>Grundstücken</a:t>
                      </a:r>
                      <a:r>
                        <a:rPr lang="de-DE" sz="120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voll steuerpflichtig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287539"/>
                  </a:ext>
                </a:extLst>
              </a:tr>
              <a:tr h="343564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VG aus ausländischen Grundstücken (DBA freigestellt)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steuerfrei (ggfs. Progressionsvorbehalt)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steuerfrei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943967"/>
                  </a:ext>
                </a:extLst>
              </a:tr>
              <a:tr h="961979">
                <a:tc>
                  <a:txBody>
                    <a:bodyPr/>
                    <a:lstStyle/>
                    <a:p>
                      <a:r>
                        <a:rPr lang="de-DE" sz="1200" err="1">
                          <a:effectLst/>
                        </a:rPr>
                        <a:t>Beteiligungserträge</a:t>
                      </a:r>
                      <a:r>
                        <a:rPr lang="de-DE" sz="1200">
                          <a:effectLst/>
                        </a:rPr>
                        <a:t> aus </a:t>
                      </a:r>
                      <a:r>
                        <a:rPr lang="de-DE" sz="1200" err="1">
                          <a:effectLst/>
                        </a:rPr>
                        <a:t>PersGes</a:t>
                      </a:r>
                      <a:r>
                        <a:rPr lang="de-DE" sz="120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Bei </a:t>
                      </a:r>
                      <a:r>
                        <a:rPr lang="de-DE" sz="1200" b="1" err="1">
                          <a:effectLst/>
                        </a:rPr>
                        <a:t>vermögensverwaltender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 b="1" err="1">
                          <a:effectLst/>
                        </a:rPr>
                        <a:t>PersGes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>
                          <a:effectLst/>
                        </a:rPr>
                        <a:t>steuerlich so zu werten wie </a:t>
                      </a:r>
                      <a:r>
                        <a:rPr lang="de-DE" sz="1200" err="1">
                          <a:effectLst/>
                        </a:rPr>
                        <a:t>Einkünfte</a:t>
                      </a:r>
                      <a:r>
                        <a:rPr lang="de-DE" sz="1200">
                          <a:effectLst/>
                        </a:rPr>
                        <a:t> die auf Ebene der </a:t>
                      </a:r>
                      <a:r>
                        <a:rPr lang="de-DE" sz="1200" err="1">
                          <a:effectLst/>
                        </a:rPr>
                        <a:t>PersGes</a:t>
                      </a:r>
                      <a:r>
                        <a:rPr lang="de-DE" sz="1200">
                          <a:effectLst/>
                        </a:rPr>
                        <a:t> erzielt werden/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Bei </a:t>
                      </a:r>
                      <a:r>
                        <a:rPr lang="de-DE" sz="1200" b="1">
                          <a:effectLst/>
                        </a:rPr>
                        <a:t>gewerblich oder gewerblich </a:t>
                      </a:r>
                      <a:r>
                        <a:rPr lang="de-DE" sz="1200" b="1" err="1">
                          <a:effectLst/>
                        </a:rPr>
                        <a:t>geprägter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 b="1" err="1">
                          <a:effectLst/>
                        </a:rPr>
                        <a:t>PersGes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>
                          <a:effectLst/>
                        </a:rPr>
                        <a:t>steuerpflichtige gewerbliche </a:t>
                      </a:r>
                      <a:r>
                        <a:rPr lang="de-DE" sz="1200" err="1">
                          <a:effectLst/>
                        </a:rPr>
                        <a:t>Einkünfte</a:t>
                      </a:r>
                      <a:r>
                        <a:rPr lang="de-DE" sz="120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Bei </a:t>
                      </a:r>
                      <a:r>
                        <a:rPr lang="de-DE" sz="1200" b="1" err="1">
                          <a:effectLst/>
                        </a:rPr>
                        <a:t>vermögensverwaltender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 b="1" err="1">
                          <a:effectLst/>
                        </a:rPr>
                        <a:t>PersGes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>
                          <a:effectLst/>
                        </a:rPr>
                        <a:t>steuerlich so zu werten wie </a:t>
                      </a:r>
                      <a:r>
                        <a:rPr lang="de-DE" sz="1200" err="1">
                          <a:effectLst/>
                        </a:rPr>
                        <a:t>Einkünfte</a:t>
                      </a:r>
                      <a:r>
                        <a:rPr lang="de-DE" sz="1200">
                          <a:effectLst/>
                        </a:rPr>
                        <a:t> die auf Ebene der </a:t>
                      </a:r>
                      <a:r>
                        <a:rPr lang="de-DE" sz="1200" err="1">
                          <a:effectLst/>
                        </a:rPr>
                        <a:t>PersGes</a:t>
                      </a:r>
                      <a:r>
                        <a:rPr lang="de-DE" sz="1200">
                          <a:effectLst/>
                        </a:rPr>
                        <a:t> erzielt werden/</a:t>
                      </a:r>
                      <a:br>
                        <a:rPr lang="de-DE" sz="1200">
                          <a:effectLst/>
                        </a:rPr>
                      </a:br>
                      <a:r>
                        <a:rPr lang="de-DE" sz="1200">
                          <a:effectLst/>
                        </a:rPr>
                        <a:t>Bei </a:t>
                      </a:r>
                      <a:r>
                        <a:rPr lang="de-DE" sz="1200" b="1">
                          <a:effectLst/>
                        </a:rPr>
                        <a:t>gewerblich oder gewerblich </a:t>
                      </a:r>
                      <a:r>
                        <a:rPr lang="de-DE" sz="1200" b="1" err="1">
                          <a:effectLst/>
                        </a:rPr>
                        <a:t>geprägter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 b="1" err="1">
                          <a:effectLst/>
                        </a:rPr>
                        <a:t>PersGes</a:t>
                      </a:r>
                      <a:r>
                        <a:rPr lang="de-DE" sz="1200" b="1">
                          <a:effectLst/>
                        </a:rPr>
                        <a:t> </a:t>
                      </a:r>
                      <a:r>
                        <a:rPr lang="de-DE" sz="1200">
                          <a:effectLst/>
                        </a:rPr>
                        <a:t>steuerpflichtige gewerbliche </a:t>
                      </a:r>
                      <a:r>
                        <a:rPr lang="de-DE" sz="1200" err="1">
                          <a:effectLst/>
                        </a:rPr>
                        <a:t>Einkünfte</a:t>
                      </a:r>
                      <a:r>
                        <a:rPr lang="de-DE" sz="1200">
                          <a:effectLst/>
                        </a:rPr>
                        <a:t>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9866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22F1DD0-A954-DC4D-B032-DD8E903345A2}"/>
              </a:ext>
            </a:extLst>
          </p:cNvPr>
          <p:cNvSpPr txBox="1"/>
          <p:nvPr/>
        </p:nvSpPr>
        <p:spPr>
          <a:xfrm>
            <a:off x="504093" y="1006724"/>
            <a:ext cx="9726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Besteuerung klassischer Kapitalerträge im Betriebsvermögen - Übersicht</a:t>
            </a:r>
            <a:endParaRPr lang="de-DE" sz="2500" b="1" u="sng"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365772-5810-3844-8E28-0830262DD14D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2.4 Besteuerung Kapitalerträge im Betriebsvermögen - Übersicht</a:t>
            </a:r>
          </a:p>
        </p:txBody>
      </p:sp>
    </p:spTree>
    <p:extLst>
      <p:ext uri="{BB962C8B-B14F-4D97-AF65-F5344CB8AC3E}">
        <p14:creationId xmlns:p14="http://schemas.microsoft.com/office/powerpoint/2010/main" val="20465462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DE307D-AC3B-0C4A-BBCE-0C2EC553A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/>
          <a:lstStyle/>
          <a:p>
            <a:r>
              <a:rPr lang="de-DE" sz="2000" b="1"/>
              <a:t>negative Einlagezinsen </a:t>
            </a:r>
            <a:r>
              <a:rPr lang="de-DE" sz="2000"/>
              <a:t>für die Überlassung von Kapital stellen </a:t>
            </a:r>
            <a:r>
              <a:rPr lang="de-DE" sz="2000" b="1" u="sng"/>
              <a:t>keine</a:t>
            </a:r>
            <a:r>
              <a:rPr lang="de-DE" sz="2000" b="1"/>
              <a:t> Zinsen i. S. d. § 20 Abs. 1 Nr. 7 EStG </a:t>
            </a:r>
            <a:r>
              <a:rPr lang="de-DE" sz="2000"/>
              <a:t>dar, da sie nicht vom Kapitalnehmer an den Kapitalgeber als Entgelt für die Überlassung von Kapital gezahlt werden. Wirtschaftlich gesehen handelt es sich vielmehr um eine Art </a:t>
            </a:r>
            <a:r>
              <a:rPr lang="de-DE" sz="2000" b="1" u="sng"/>
              <a:t>Verwahr- oder Einlagegebühr</a:t>
            </a:r>
            <a:r>
              <a:rPr lang="de-DE" sz="2000"/>
              <a:t>, die bei den Einkünften aus Kapitalvermögen als Werbungskosten vom Sparer-Pauschbetrag gemäß § 20 Absatz 9 Satz 1 EStG erfasst sind. (Vgl. BMF-Schreiben v. 27.05.2020)</a:t>
            </a:r>
          </a:p>
          <a:p>
            <a:r>
              <a:rPr lang="de-DE" sz="2000"/>
              <a:t>Die negativen Einlagezinsen werden nicht für die Nutzung von Kapital eines Dritten (Fremdkapital), sondern </a:t>
            </a:r>
            <a:r>
              <a:rPr lang="de-DE" sz="2000" b="1"/>
              <a:t>für die Verwahrung von Eigenkapital entrichtet </a:t>
            </a:r>
            <a:r>
              <a:rPr lang="de-DE" sz="2000"/>
              <a:t>und erfüllen damit </a:t>
            </a:r>
            <a:r>
              <a:rPr lang="de-DE" sz="2000" b="1"/>
              <a:t>nicht</a:t>
            </a:r>
            <a:r>
              <a:rPr lang="de-DE" sz="2000"/>
              <a:t> die Voraussetzungen des § 8 Nr. 1 Buchstabe a GewStG. Eine </a:t>
            </a:r>
            <a:r>
              <a:rPr lang="de-DE" sz="2000" b="1"/>
              <a:t>Hinzurechnung bei der Gewerbesteuer kommt daher nicht in Betracht</a:t>
            </a:r>
            <a:r>
              <a:rPr lang="de-DE" sz="2000"/>
              <a:t>. (Vgl. Erlass Oberste Finanzbehörden der Länder v. 17.11.2015)</a:t>
            </a:r>
          </a:p>
          <a:p>
            <a:pPr fontAlgn="base"/>
            <a:r>
              <a:rPr lang="de-DE" sz="2000"/>
              <a:t>Negativzinsen stellen steuerlich </a:t>
            </a:r>
            <a:r>
              <a:rPr lang="de-DE" sz="2000" b="1"/>
              <a:t>voll abzugsfähige Betriebsausgaben</a:t>
            </a:r>
            <a:r>
              <a:rPr lang="de-DE" sz="2000"/>
              <a:t> dar. Sie sind als sonstiger betrieblicher Aufwand und </a:t>
            </a:r>
            <a:r>
              <a:rPr lang="de-DE" sz="2000" b="1" u="sng"/>
              <a:t>nicht</a:t>
            </a:r>
            <a:r>
              <a:rPr lang="de-DE" sz="2000" b="1"/>
              <a:t> als Zinsaufwand </a:t>
            </a:r>
            <a:r>
              <a:rPr lang="de-DE" sz="2000"/>
              <a:t>zu erfassen.</a:t>
            </a:r>
          </a:p>
          <a:p>
            <a:pPr fontAlgn="base"/>
            <a:r>
              <a:rPr lang="de-DE" sz="2000"/>
              <a:t>In der Praxis bietet es sich an, entsprechende Aufwendungen auf das Konto „Nebenkosten des Geldverkehrs“ zu erfassen. </a:t>
            </a:r>
          </a:p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FDA4225-AC1A-0B49-8116-FFADB019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D58A96-482A-E848-BD26-10FD381D2494}"/>
              </a:ext>
            </a:extLst>
          </p:cNvPr>
          <p:cNvSpPr txBox="1"/>
          <p:nvPr/>
        </p:nvSpPr>
        <p:spPr>
          <a:xfrm>
            <a:off x="483358" y="1132764"/>
            <a:ext cx="63814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>
                <a:latin typeface="+mj-lt"/>
              </a:rPr>
              <a:t>Verwahrentgelt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907B1B-19C0-D147-B602-CA9B960F8050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2.0 Kapitalanlagen im Betriebsvermögen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2.5 Verwahrentgelt</a:t>
            </a:r>
          </a:p>
        </p:txBody>
      </p:sp>
    </p:spTree>
    <p:extLst>
      <p:ext uri="{BB962C8B-B14F-4D97-AF65-F5344CB8AC3E}">
        <p14:creationId xmlns:p14="http://schemas.microsoft.com/office/powerpoint/2010/main" val="6403244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6583FE-3301-A54F-919A-5B2DD7DD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75BDFD-4DA9-FF45-B70F-FA2C6B02516D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6DDCFC-E06F-8F44-B550-D0018178CED5}"/>
              </a:ext>
            </a:extLst>
          </p:cNvPr>
          <p:cNvSpPr txBox="1"/>
          <p:nvPr/>
        </p:nvSpPr>
        <p:spPr>
          <a:xfrm>
            <a:off x="992048" y="2319446"/>
            <a:ext cx="106494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Alles was:</a:t>
            </a:r>
          </a:p>
          <a:p>
            <a:endParaRPr lang="de-DE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/>
              <a:t>nicht zwingend Betriebsvermögen sein muss (gewillkürtes Betriebsvermögen);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/>
              <a:t>dem eigentlichen betrieblichen Kern nicht dient;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/>
              <a:t>ggf. kurz vor Übertragung (2 Jahre) an Finanzmitteln eingelegt wurde;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/>
              <a:t>ggf. kurz vor Übertragung (2 Jahre) an Verwaltungsvermögen zugeführt wurde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/>
          </a:p>
          <a:p>
            <a:r>
              <a:rPr lang="de-DE" sz="2400"/>
              <a:t>soll </a:t>
            </a:r>
            <a:r>
              <a:rPr lang="de-DE" sz="2400" b="1" u="sng"/>
              <a:t>nicht </a:t>
            </a:r>
            <a:r>
              <a:rPr lang="de-DE" sz="2400"/>
              <a:t>begünstigt werden!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FE10FBD-4137-1D4D-9FA8-EBB8D86DB41D}"/>
              </a:ext>
            </a:extLst>
          </p:cNvPr>
          <p:cNvSpPr txBox="1"/>
          <p:nvPr/>
        </p:nvSpPr>
        <p:spPr>
          <a:xfrm>
            <a:off x="1004047" y="1491566"/>
            <a:ext cx="98473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de-DE" sz="2500" b="1">
                <a:latin typeface="+mj-lt"/>
              </a:rPr>
              <a:t>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31086370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D088BA-49FE-D344-BE64-DC1208C1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85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906AC35-833E-AA48-9011-F77C8186E48C}"/>
              </a:ext>
            </a:extLst>
          </p:cNvPr>
          <p:cNvSpPr/>
          <p:nvPr/>
        </p:nvSpPr>
        <p:spPr>
          <a:xfrm>
            <a:off x="860612" y="1482946"/>
            <a:ext cx="10128438" cy="3944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Unternehmerisches Vermögen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7C19D2F-0BF1-AF42-A427-F2A85770C680}"/>
              </a:ext>
            </a:extLst>
          </p:cNvPr>
          <p:cNvSpPr/>
          <p:nvPr/>
        </p:nvSpPr>
        <p:spPr>
          <a:xfrm>
            <a:off x="860612" y="2251062"/>
            <a:ext cx="4584662" cy="13500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Nichtproduktives Vermögen</a:t>
            </a:r>
          </a:p>
          <a:p>
            <a:r>
              <a:rPr lang="de-DE"/>
              <a:t>(= nicht typisches Betriebsvermögen z. B. übermäßiger Cash, übermäßig hoher Forderungsbestand, fremdgenutzte Grundstücke, Wertpapiere)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13CF428-4F9E-084B-8D8F-9B3569F21246}"/>
              </a:ext>
            </a:extLst>
          </p:cNvPr>
          <p:cNvSpPr/>
          <p:nvPr/>
        </p:nvSpPr>
        <p:spPr>
          <a:xfrm>
            <a:off x="6393603" y="2269331"/>
            <a:ext cx="4595447" cy="13500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Produktives Vermögen</a:t>
            </a:r>
          </a:p>
          <a:p>
            <a:r>
              <a:rPr lang="de-DE"/>
              <a:t>(= typisches Betriebsvermögen; z. B. normales Cash, normaler Forderungsbestand, eigenbetrieblich genutzte Grundstücke, Maschinen, Warenbestand)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84ECC86-915D-8F4C-BDBE-4687E954895A}"/>
              </a:ext>
            </a:extLst>
          </p:cNvPr>
          <p:cNvSpPr/>
          <p:nvPr/>
        </p:nvSpPr>
        <p:spPr>
          <a:xfrm>
            <a:off x="6393603" y="3949953"/>
            <a:ext cx="4621502" cy="14687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Abschlag bis 100%</a:t>
            </a:r>
          </a:p>
          <a:p>
            <a:r>
              <a:rPr lang="de-DE"/>
              <a:t>1) Abschlag für Familiengesellschaften</a:t>
            </a:r>
          </a:p>
          <a:p>
            <a:r>
              <a:rPr lang="de-DE"/>
              <a:t>2) Verschonungsabschlag</a:t>
            </a:r>
          </a:p>
          <a:p>
            <a:r>
              <a:rPr lang="de-DE"/>
              <a:t>3) Alternativ Optionsverschonung</a:t>
            </a:r>
          </a:p>
          <a:p>
            <a:r>
              <a:rPr lang="de-DE"/>
              <a:t>4) Ggf. Abzugsbetrag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4B7E8F-A637-6242-9611-FD7A73F0F520}"/>
              </a:ext>
            </a:extLst>
          </p:cNvPr>
          <p:cNvSpPr/>
          <p:nvPr/>
        </p:nvSpPr>
        <p:spPr>
          <a:xfrm>
            <a:off x="6393603" y="5658041"/>
            <a:ext cx="4621502" cy="3341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Nichtproduktives Vermögen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E46400D-715C-C242-9DD7-50BA30BC6AD6}"/>
              </a:ext>
            </a:extLst>
          </p:cNvPr>
          <p:cNvSpPr/>
          <p:nvPr/>
        </p:nvSpPr>
        <p:spPr>
          <a:xfrm>
            <a:off x="6393603" y="6284707"/>
            <a:ext cx="4621502" cy="5179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Steuerpflichtiger Anteil des Betriebsvermögens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55D31A-3FB7-A644-A3A6-768C7DC8DB64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D18EF56-0E12-B349-8E3C-32736E916DE1}"/>
              </a:ext>
            </a:extLst>
          </p:cNvPr>
          <p:cNvSpPr txBox="1"/>
          <p:nvPr/>
        </p:nvSpPr>
        <p:spPr>
          <a:xfrm>
            <a:off x="8240120" y="3601146"/>
            <a:ext cx="4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./.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A0E817B-46E5-8F4C-8AA7-7CB11537F9D9}"/>
              </a:ext>
            </a:extLst>
          </p:cNvPr>
          <p:cNvSpPr txBox="1"/>
          <p:nvPr/>
        </p:nvSpPr>
        <p:spPr>
          <a:xfrm>
            <a:off x="8307951" y="5342871"/>
            <a:ext cx="7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+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98B73AA-3A67-FD4C-A698-B81E1A9F93A3}"/>
              </a:ext>
            </a:extLst>
          </p:cNvPr>
          <p:cNvSpPr txBox="1"/>
          <p:nvPr/>
        </p:nvSpPr>
        <p:spPr>
          <a:xfrm>
            <a:off x="8307951" y="5987915"/>
            <a:ext cx="4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=</a:t>
            </a:r>
          </a:p>
        </p:txBody>
      </p:sp>
      <p:sp>
        <p:nvSpPr>
          <p:cNvPr id="14" name="Nach oben gebogener Pfeil 13">
            <a:extLst>
              <a:ext uri="{FF2B5EF4-FFF2-40B4-BE49-F238E27FC236}">
                <a16:creationId xmlns:a16="http://schemas.microsoft.com/office/drawing/2014/main" id="{FA950302-6D9A-EC47-A083-B058E03860F1}"/>
              </a:ext>
            </a:extLst>
          </p:cNvPr>
          <p:cNvSpPr/>
          <p:nvPr/>
        </p:nvSpPr>
        <p:spPr>
          <a:xfrm rot="5400000">
            <a:off x="3401129" y="3430094"/>
            <a:ext cx="2062530" cy="2984874"/>
          </a:xfrm>
          <a:prstGeom prst="bentUpArrow">
            <a:avLst>
              <a:gd name="adj1" fmla="val 0"/>
              <a:gd name="adj2" fmla="val 5965"/>
              <a:gd name="adj3" fmla="val 930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D7D5301D-777F-314F-AAEC-B4C1340C4C57}"/>
              </a:ext>
            </a:extLst>
          </p:cNvPr>
          <p:cNvCxnSpPr/>
          <p:nvPr/>
        </p:nvCxnSpPr>
        <p:spPr>
          <a:xfrm>
            <a:off x="2166425" y="1984692"/>
            <a:ext cx="692130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8526BD12-2C09-9C45-AFDC-522EEE41422A}"/>
              </a:ext>
            </a:extLst>
          </p:cNvPr>
          <p:cNvCxnSpPr>
            <a:cxnSpLocks/>
          </p:cNvCxnSpPr>
          <p:nvPr/>
        </p:nvCxnSpPr>
        <p:spPr>
          <a:xfrm flipV="1">
            <a:off x="5924831" y="1833956"/>
            <a:ext cx="0" cy="1507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8813817D-9D54-5B46-87AD-F73B49424FA3}"/>
              </a:ext>
            </a:extLst>
          </p:cNvPr>
          <p:cNvCxnSpPr/>
          <p:nvPr/>
        </p:nvCxnSpPr>
        <p:spPr>
          <a:xfrm>
            <a:off x="2166425" y="1960196"/>
            <a:ext cx="0" cy="3091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8BAECD44-157A-604F-8958-AF0DDD5D1FA5}"/>
              </a:ext>
            </a:extLst>
          </p:cNvPr>
          <p:cNvCxnSpPr/>
          <p:nvPr/>
        </p:nvCxnSpPr>
        <p:spPr>
          <a:xfrm>
            <a:off x="9086049" y="1984692"/>
            <a:ext cx="0" cy="30913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8CCCEC9-7B83-954D-AF48-78208A4F1379}"/>
              </a:ext>
            </a:extLst>
          </p:cNvPr>
          <p:cNvSpPr txBox="1"/>
          <p:nvPr/>
        </p:nvSpPr>
        <p:spPr>
          <a:xfrm>
            <a:off x="860612" y="942870"/>
            <a:ext cx="63325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Steuerpflichtiger Anteil des Betriebsvermögens</a:t>
            </a:r>
          </a:p>
        </p:txBody>
      </p:sp>
    </p:spTree>
    <p:extLst>
      <p:ext uri="{BB962C8B-B14F-4D97-AF65-F5344CB8AC3E}">
        <p14:creationId xmlns:p14="http://schemas.microsoft.com/office/powerpoint/2010/main" val="422945031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A926EF-91E0-BA4D-9144-6CE6B789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86</a:t>
            </a:fld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194CBBD-CF84-4A4E-B536-AD0794100CDC}"/>
              </a:ext>
            </a:extLst>
          </p:cNvPr>
          <p:cNvSpPr/>
          <p:nvPr/>
        </p:nvSpPr>
        <p:spPr>
          <a:xfrm>
            <a:off x="123028" y="2858941"/>
            <a:ext cx="2437154" cy="22064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/>
              <a:t>Dritten zur Nutzung </a:t>
            </a:r>
            <a:r>
              <a:rPr lang="de-DE" sz="1400" err="1"/>
              <a:t>überlassen</a:t>
            </a:r>
            <a:r>
              <a:rPr lang="de-DE" sz="1400"/>
              <a:t> </a:t>
            </a:r>
            <a:r>
              <a:rPr lang="de-DE" sz="1400" u="sng"/>
              <a:t>Ausnahmen: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„Betriebsaufspaltung“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Pacht an </a:t>
            </a:r>
            <a:r>
              <a:rPr lang="de-DE" sz="1400" err="1"/>
              <a:t>zukünftige</a:t>
            </a:r>
            <a:r>
              <a:rPr lang="de-DE" sz="1400"/>
              <a:t> Erben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Nutzung im „Konzern“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Wohnungsunternehmen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Verpachtung zum </a:t>
            </a:r>
          </a:p>
          <a:p>
            <a:r>
              <a:rPr lang="de-DE" sz="1400"/>
              <a:t>       Absatz eigener Produkte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Zur </a:t>
            </a:r>
            <a:r>
              <a:rPr lang="de-DE" sz="1400" err="1"/>
              <a:t>landwirt</a:t>
            </a:r>
            <a:r>
              <a:rPr lang="de-DE" sz="1400"/>
              <a:t>. Nutzung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133AA4-F859-A74C-89A8-4AB418B02877}"/>
              </a:ext>
            </a:extLst>
          </p:cNvPr>
          <p:cNvSpPr/>
          <p:nvPr/>
        </p:nvSpPr>
        <p:spPr>
          <a:xfrm>
            <a:off x="2696522" y="1892996"/>
            <a:ext cx="1286876" cy="62058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/>
              <a:t>Anteile an </a:t>
            </a:r>
            <a:r>
              <a:rPr lang="de-DE" sz="1400" err="1"/>
              <a:t>KapGes</a:t>
            </a:r>
            <a:r>
              <a:rPr lang="de-DE" sz="1400"/>
              <a:t>. ≤ 25% </a:t>
            </a:r>
            <a:endParaRPr lang="de-DE" sz="1400">
              <a:effectLst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C586C4C-B5A5-A240-A6D5-C67C9CA2C398}"/>
              </a:ext>
            </a:extLst>
          </p:cNvPr>
          <p:cNvSpPr/>
          <p:nvPr/>
        </p:nvSpPr>
        <p:spPr>
          <a:xfrm>
            <a:off x="2696522" y="2641955"/>
            <a:ext cx="1286876" cy="72288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/>
              <a:t>Ausnahme:</a:t>
            </a:r>
            <a:br>
              <a:rPr lang="de-DE" sz="1400"/>
            </a:br>
            <a:r>
              <a:rPr lang="de-DE" sz="1400"/>
              <a:t>• Poolvertrag</a:t>
            </a:r>
          </a:p>
          <a:p>
            <a:r>
              <a:rPr lang="de-DE" sz="1400"/>
              <a:t>vorhanden </a:t>
            </a:r>
            <a:endParaRPr lang="de-DE" sz="1400">
              <a:effectLst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AC8FAFC-1947-314F-8F16-FE6A9501C204}"/>
              </a:ext>
            </a:extLst>
          </p:cNvPr>
          <p:cNvSpPr/>
          <p:nvPr/>
        </p:nvSpPr>
        <p:spPr>
          <a:xfrm>
            <a:off x="4228012" y="1892996"/>
            <a:ext cx="2044611" cy="9732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/>
              <a:t>typischerweise der privaten </a:t>
            </a:r>
            <a:r>
              <a:rPr lang="de-DE" sz="1400" err="1"/>
              <a:t>Lebensführung</a:t>
            </a:r>
            <a:r>
              <a:rPr lang="de-DE" sz="1400"/>
              <a:t> dienende </a:t>
            </a:r>
            <a:r>
              <a:rPr lang="de-DE" sz="1400" err="1"/>
              <a:t>Gegenstände</a:t>
            </a:r>
            <a:r>
              <a:rPr lang="de-DE" sz="1400"/>
              <a:t> </a:t>
            </a:r>
            <a:endParaRPr lang="de-DE" sz="1400">
              <a:effectLst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43BE0DE-D9F1-9F4E-BA6C-4520C7677B49}"/>
              </a:ext>
            </a:extLst>
          </p:cNvPr>
          <p:cNvSpPr/>
          <p:nvPr/>
        </p:nvSpPr>
        <p:spPr>
          <a:xfrm>
            <a:off x="4228012" y="3003398"/>
            <a:ext cx="2044611" cy="16668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/>
              <a:t>Beispiele: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/>
              <a:t>Kunstgegenstände</a:t>
            </a:r>
            <a:r>
              <a:rPr lang="de-DE" sz="14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/>
              <a:t>Münzen</a:t>
            </a:r>
            <a:r>
              <a:rPr lang="de-DE" sz="14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Edelsteine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Briefmarken- </a:t>
            </a:r>
            <a:r>
              <a:rPr lang="de-DE" sz="1400" err="1"/>
              <a:t>sammlungen</a:t>
            </a:r>
            <a:r>
              <a:rPr lang="de-DE" sz="14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/>
              <a:t>Yachten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4B88B02-0E72-FE4C-B258-1D94967B0A25}"/>
              </a:ext>
            </a:extLst>
          </p:cNvPr>
          <p:cNvSpPr/>
          <p:nvPr/>
        </p:nvSpPr>
        <p:spPr>
          <a:xfrm>
            <a:off x="6517237" y="1909709"/>
            <a:ext cx="1392131" cy="9275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/>
              <a:t>Wertpapiere und vergleichbare Forderungen </a:t>
            </a:r>
            <a:endParaRPr lang="de-DE" sz="1400">
              <a:effectLst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A25B9CB-1E9C-314C-89A5-6117DC583E18}"/>
              </a:ext>
            </a:extLst>
          </p:cNvPr>
          <p:cNvSpPr/>
          <p:nvPr/>
        </p:nvSpPr>
        <p:spPr>
          <a:xfrm>
            <a:off x="707224" y="1846414"/>
            <a:ext cx="1072505" cy="850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C670A56-3CEF-9349-ABE6-A7B6FC6E0959}"/>
              </a:ext>
            </a:extLst>
          </p:cNvPr>
          <p:cNvSpPr/>
          <p:nvPr/>
        </p:nvSpPr>
        <p:spPr>
          <a:xfrm>
            <a:off x="8153983" y="1949615"/>
            <a:ext cx="2335116" cy="35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>
                <a:solidFill>
                  <a:schemeClr val="tx1"/>
                </a:solidFill>
              </a:rPr>
              <a:t>Finanzmittel</a:t>
            </a:r>
            <a:r>
              <a:rPr lang="de-DE"/>
              <a:t> </a:t>
            </a:r>
            <a:endParaRPr lang="de-DE">
              <a:effectLst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B61B88A-371D-494F-A301-1517747DB7DB}"/>
              </a:ext>
            </a:extLst>
          </p:cNvPr>
          <p:cNvSpPr/>
          <p:nvPr/>
        </p:nvSpPr>
        <p:spPr>
          <a:xfrm>
            <a:off x="8159383" y="2475841"/>
            <a:ext cx="2335116" cy="1666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u="sng">
                <a:solidFill>
                  <a:schemeClr val="tx1"/>
                </a:solidFill>
              </a:rPr>
              <a:t>Beispiele (R E 13b.23 </a:t>
            </a:r>
            <a:r>
              <a:rPr lang="de-DE" sz="1400" u="sng" err="1">
                <a:solidFill>
                  <a:schemeClr val="tx1"/>
                </a:solidFill>
              </a:rPr>
              <a:t>ErbStR</a:t>
            </a:r>
            <a:r>
              <a:rPr lang="de-DE" sz="1400" u="sng">
                <a:solidFill>
                  <a:schemeClr val="tx1"/>
                </a:solidFill>
              </a:rPr>
              <a:t>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Geld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Spareinlagen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Festgeldkonto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Forderungen aus WL/L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Forderungen an verb. Unternehmen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4D40904-8E07-724C-BBC2-5F26DC02835E}"/>
              </a:ext>
            </a:extLst>
          </p:cNvPr>
          <p:cNvSpPr/>
          <p:nvPr/>
        </p:nvSpPr>
        <p:spPr>
          <a:xfrm>
            <a:off x="8153984" y="4309652"/>
            <a:ext cx="2335116" cy="1116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u="sng">
                <a:solidFill>
                  <a:schemeClr val="tx1"/>
                </a:solidFill>
              </a:rPr>
              <a:t>Berechnung: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nach Abzug der </a:t>
            </a:r>
          </a:p>
          <a:p>
            <a:r>
              <a:rPr lang="de-DE" sz="1400">
                <a:solidFill>
                  <a:schemeClr val="tx1"/>
                </a:solidFill>
              </a:rPr>
              <a:t>        Schulden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soweit &gt; 15 % des </a:t>
            </a:r>
          </a:p>
          <a:p>
            <a:r>
              <a:rPr lang="de-DE" sz="1400">
                <a:solidFill>
                  <a:schemeClr val="tx1"/>
                </a:solidFill>
              </a:rPr>
              <a:t>        </a:t>
            </a:r>
            <a:r>
              <a:rPr lang="de-DE" sz="1400" err="1">
                <a:solidFill>
                  <a:schemeClr val="tx1"/>
                </a:solidFill>
              </a:rPr>
              <a:t>gW</a:t>
            </a:r>
            <a:r>
              <a:rPr lang="de-DE" sz="1400">
                <a:solidFill>
                  <a:schemeClr val="tx1"/>
                </a:solidFill>
              </a:rPr>
              <a:t> des Betriebs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7D554FD-E6AE-184B-B09F-E8E30F5F776A}"/>
              </a:ext>
            </a:extLst>
          </p:cNvPr>
          <p:cNvSpPr/>
          <p:nvPr/>
        </p:nvSpPr>
        <p:spPr>
          <a:xfrm>
            <a:off x="3148513" y="1002706"/>
            <a:ext cx="5468471" cy="5378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„Nichtproduktives Vermögen“ = Verwaltungsvermögen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57BA6EB-FCD9-5448-AD55-7E2A7044B882}"/>
              </a:ext>
            </a:extLst>
          </p:cNvPr>
          <p:cNvSpPr txBox="1"/>
          <p:nvPr/>
        </p:nvSpPr>
        <p:spPr>
          <a:xfrm>
            <a:off x="9504859" y="1002706"/>
            <a:ext cx="271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§13b Abs. 4 und 7 ErbStG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7AA618A-470F-2140-BD2E-E66AE9D63CDF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7E71C8D-0170-F742-B620-CC79D4132B0E}"/>
              </a:ext>
            </a:extLst>
          </p:cNvPr>
          <p:cNvSpPr txBox="1"/>
          <p:nvPr/>
        </p:nvSpPr>
        <p:spPr>
          <a:xfrm>
            <a:off x="10781747" y="2570615"/>
            <a:ext cx="130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rgbClr val="FF0000"/>
                </a:solidFill>
              </a:rPr>
              <a:t>Stichtagprinzip </a:t>
            </a:r>
          </a:p>
          <a:p>
            <a:r>
              <a:rPr lang="de-DE" sz="1400">
                <a:solidFill>
                  <a:srgbClr val="FF0000"/>
                </a:solidFill>
              </a:rPr>
              <a:t>§ 157 Abs. 4 und 5 BewG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8ED1967-7012-9C40-A35F-63A5AAFD1652}"/>
              </a:ext>
            </a:extLst>
          </p:cNvPr>
          <p:cNvCxnSpPr/>
          <p:nvPr/>
        </p:nvCxnSpPr>
        <p:spPr>
          <a:xfrm>
            <a:off x="260632" y="5570807"/>
            <a:ext cx="116707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2F2A3D25-C5F4-DC4B-90F9-E22DE9F7759D}"/>
              </a:ext>
            </a:extLst>
          </p:cNvPr>
          <p:cNvSpPr txBox="1"/>
          <p:nvPr/>
        </p:nvSpPr>
        <p:spPr>
          <a:xfrm>
            <a:off x="63063" y="5998269"/>
            <a:ext cx="603293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Ermittlung des jungen Verwaltungsvermögens „zuzurechnen“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CA39639-B976-5D45-8FB3-916DD23F2A68}"/>
              </a:ext>
            </a:extLst>
          </p:cNvPr>
          <p:cNvSpPr txBox="1"/>
          <p:nvPr/>
        </p:nvSpPr>
        <p:spPr>
          <a:xfrm>
            <a:off x="6287694" y="5897148"/>
            <a:ext cx="3672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/>
              <a:t>Ermittlung der jungen Finanzmittel </a:t>
            </a:r>
          </a:p>
          <a:p>
            <a:r>
              <a:rPr lang="de-DE"/>
              <a:t>„Saldo Einlagen/Entnahmen“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B1FF781-36A3-1548-A5AC-F3582863D84C}"/>
              </a:ext>
            </a:extLst>
          </p:cNvPr>
          <p:cNvSpPr txBox="1"/>
          <p:nvPr/>
        </p:nvSpPr>
        <p:spPr>
          <a:xfrm>
            <a:off x="10443412" y="5736191"/>
            <a:ext cx="2602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rgbClr val="FF0000"/>
                </a:solidFill>
              </a:rPr>
              <a:t>Zeitschiene 2 Jahre </a:t>
            </a:r>
          </a:p>
          <a:p>
            <a:r>
              <a:rPr lang="de-DE" sz="1400">
                <a:solidFill>
                  <a:srgbClr val="FF0000"/>
                </a:solidFill>
              </a:rPr>
              <a:t>§ 13b Abs. 4 Nr. 5 und </a:t>
            </a:r>
          </a:p>
          <a:p>
            <a:r>
              <a:rPr lang="de-DE" sz="1400">
                <a:solidFill>
                  <a:srgbClr val="FF0000"/>
                </a:solidFill>
              </a:rPr>
              <a:t>§ 13b Abs. 7 ErbStG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129722-8DB5-6E45-AF4C-561ADB097F49}"/>
              </a:ext>
            </a:extLst>
          </p:cNvPr>
          <p:cNvSpPr/>
          <p:nvPr/>
        </p:nvSpPr>
        <p:spPr>
          <a:xfrm flipV="1">
            <a:off x="4374881" y="5897029"/>
            <a:ext cx="1671453" cy="56935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A9E01C-915C-C24E-9DDF-CF9339F3D31B}"/>
              </a:ext>
            </a:extLst>
          </p:cNvPr>
          <p:cNvSpPr/>
          <p:nvPr/>
        </p:nvSpPr>
        <p:spPr>
          <a:xfrm flipV="1">
            <a:off x="6046334" y="6143463"/>
            <a:ext cx="3458525" cy="54248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3788E7F-EC3C-4A4E-94F4-C7E234FF8038}"/>
              </a:ext>
            </a:extLst>
          </p:cNvPr>
          <p:cNvCxnSpPr>
            <a:cxnSpLocks/>
          </p:cNvCxnSpPr>
          <p:nvPr/>
        </p:nvCxnSpPr>
        <p:spPr>
          <a:xfrm>
            <a:off x="1121058" y="1716790"/>
            <a:ext cx="8258517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C2048246-194F-054C-98FC-BD439BF39FF4}"/>
              </a:ext>
            </a:extLst>
          </p:cNvPr>
          <p:cNvCxnSpPr>
            <a:stCxn id="14" idx="2"/>
          </p:cNvCxnSpPr>
          <p:nvPr/>
        </p:nvCxnSpPr>
        <p:spPr>
          <a:xfrm flipH="1">
            <a:off x="5882748" y="1540588"/>
            <a:ext cx="1" cy="1762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1CD244AC-C0A3-6A42-BA59-D3E55331F15B}"/>
              </a:ext>
            </a:extLst>
          </p:cNvPr>
          <p:cNvCxnSpPr/>
          <p:nvPr/>
        </p:nvCxnSpPr>
        <p:spPr>
          <a:xfrm>
            <a:off x="1121058" y="1716790"/>
            <a:ext cx="0" cy="2189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DBD27A23-9971-7F4F-A281-96A6B594FA9C}"/>
              </a:ext>
            </a:extLst>
          </p:cNvPr>
          <p:cNvCxnSpPr>
            <a:endCxn id="5" idx="0"/>
          </p:cNvCxnSpPr>
          <p:nvPr/>
        </p:nvCxnSpPr>
        <p:spPr>
          <a:xfrm>
            <a:off x="3339960" y="1716790"/>
            <a:ext cx="0" cy="1762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E7ACFA74-D8B2-8B43-B0BD-2D447FE6CB76}"/>
              </a:ext>
            </a:extLst>
          </p:cNvPr>
          <p:cNvCxnSpPr>
            <a:endCxn id="7" idx="0"/>
          </p:cNvCxnSpPr>
          <p:nvPr/>
        </p:nvCxnSpPr>
        <p:spPr>
          <a:xfrm>
            <a:off x="5250316" y="1716790"/>
            <a:ext cx="2" cy="1762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4FC2E706-5DC6-8F44-8F18-A28A025388E8}"/>
              </a:ext>
            </a:extLst>
          </p:cNvPr>
          <p:cNvCxnSpPr>
            <a:endCxn id="9" idx="0"/>
          </p:cNvCxnSpPr>
          <p:nvPr/>
        </p:nvCxnSpPr>
        <p:spPr>
          <a:xfrm>
            <a:off x="7213302" y="1716790"/>
            <a:ext cx="1" cy="1929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FBD70216-AD9A-5741-A016-3E0F6A386233}"/>
              </a:ext>
            </a:extLst>
          </p:cNvPr>
          <p:cNvCxnSpPr>
            <a:cxnSpLocks/>
          </p:cNvCxnSpPr>
          <p:nvPr/>
        </p:nvCxnSpPr>
        <p:spPr>
          <a:xfrm>
            <a:off x="9379575" y="1716790"/>
            <a:ext cx="0" cy="232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feil nach rechts 40">
            <a:extLst>
              <a:ext uri="{FF2B5EF4-FFF2-40B4-BE49-F238E27FC236}">
                <a16:creationId xmlns:a16="http://schemas.microsoft.com/office/drawing/2014/main" id="{E970501B-DC42-4645-9A61-E29704C63845}"/>
              </a:ext>
            </a:extLst>
          </p:cNvPr>
          <p:cNvSpPr/>
          <p:nvPr/>
        </p:nvSpPr>
        <p:spPr>
          <a:xfrm rot="16200000">
            <a:off x="2971342" y="5498633"/>
            <a:ext cx="354342" cy="3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 nach rechts 42">
            <a:extLst>
              <a:ext uri="{FF2B5EF4-FFF2-40B4-BE49-F238E27FC236}">
                <a16:creationId xmlns:a16="http://schemas.microsoft.com/office/drawing/2014/main" id="{CC8667D5-A6CD-BB44-B91E-DA21F8A34B5D}"/>
              </a:ext>
            </a:extLst>
          </p:cNvPr>
          <p:cNvSpPr/>
          <p:nvPr/>
        </p:nvSpPr>
        <p:spPr>
          <a:xfrm rot="16200000">
            <a:off x="8537923" y="5498634"/>
            <a:ext cx="354342" cy="30244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4" name="Grafik 43" descr="Gebäude">
            <a:extLst>
              <a:ext uri="{FF2B5EF4-FFF2-40B4-BE49-F238E27FC236}">
                <a16:creationId xmlns:a16="http://schemas.microsoft.com/office/drawing/2014/main" id="{50F4FFD7-EB67-524A-A9F6-5BF43E60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400" y="1949615"/>
            <a:ext cx="713829" cy="7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227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85826" y="1025524"/>
            <a:ext cx="10515600" cy="5369259"/>
          </a:xfrm>
        </p:spPr>
        <p:txBody>
          <a:bodyPr/>
          <a:lstStyle/>
          <a:p>
            <a:pPr marL="0" indent="0">
              <a:buNone/>
            </a:pPr>
            <a:r>
              <a:rPr lang="de-DE" sz="1400" dirty="0"/>
              <a:t>Praxis-Beispiele</a:t>
            </a:r>
          </a:p>
          <a:p>
            <a:pPr marL="0" indent="0">
              <a:buNone/>
            </a:pPr>
            <a:r>
              <a:rPr lang="de-DE" sz="1400" b="1" i="1" u="sng" dirty="0"/>
              <a:t>1) Keine Verschonung bei hohem Verwaltungsvermögen</a:t>
            </a:r>
          </a:p>
          <a:p>
            <a:r>
              <a:rPr lang="de-DE" sz="1400" dirty="0"/>
              <a:t>Der Erwerber E hat im Oktober im Wege der vorweggenommenen Erbfolge begünstigungsfähiges Vermögen erworben, welches einen gemeinen Wert von 8.000.000 EUR hat. Das Verwaltungsvermögen beträgt 7.200.000 EUR.</a:t>
            </a:r>
          </a:p>
          <a:p>
            <a:pPr marL="0" indent="0">
              <a:buNone/>
            </a:pPr>
            <a:r>
              <a:rPr lang="de-DE" sz="1400" dirty="0"/>
              <a:t>Lösung: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E kann hier weder den 85 %igen Verschonungsabschlag noch den 100 %igen Verschonungsabschlag in Anspruch nehmen, denn das Verwaltungsvermögen beläuft sich auf 90 % des gemeinen Werts des begünstigungsfähigen Vermögens.</a:t>
            </a:r>
          </a:p>
          <a:p>
            <a:endParaRPr lang="de-DE" sz="1400" dirty="0"/>
          </a:p>
          <a:p>
            <a:pPr marL="0" indent="0">
              <a:buNone/>
            </a:pPr>
            <a:r>
              <a:rPr lang="de-DE" sz="1400" b="1" i="1" u="sng" dirty="0"/>
              <a:t>2) Berechnung des begünstigten Vermögens</a:t>
            </a:r>
          </a:p>
          <a:p>
            <a:r>
              <a:rPr lang="de-DE" sz="1400" dirty="0"/>
              <a:t>Erwerber E hat von seinem Vater einen Betrieb im November 2019 unentgeltlich erworben. Der gemeine Wert des Betriebs beträgt 12.000.000 EUR (begünstigungsfähiges Vermögen). Der Nettowert des Verwaltungsvermögens beträgt 9.200.000 EUR. E stellt keine Anträge.</a:t>
            </a:r>
          </a:p>
          <a:p>
            <a:r>
              <a:rPr lang="de-DE" sz="1400" dirty="0"/>
              <a:t>Lösung: </a:t>
            </a:r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sz="1400" dirty="0"/>
              <a:t>E hat begünstigungsfähiges Vermögen erhalten. Es kommen somit die Verschonungsmaßnahmen des § 13a ErbStG zur Anwendung. Dies ist hier, mangels Antragstellung, der 85 %ige Verschonungsabschlag.</a:t>
            </a:r>
          </a:p>
          <a:p>
            <a:r>
              <a:rPr lang="de-DE" sz="1400" dirty="0"/>
              <a:t>Die Bemessungsgrundlage für die Verschonungsmaßnahmen ergibt sich wie folgt:</a:t>
            </a:r>
          </a:p>
          <a:p>
            <a:pPr marL="0" indent="0">
              <a:buNone/>
            </a:pPr>
            <a:r>
              <a:rPr lang="de-DE" sz="1400" dirty="0"/>
              <a:t>a) Berechnungsschritt 1</a:t>
            </a:r>
          </a:p>
          <a:p>
            <a:r>
              <a:rPr lang="de-DE" sz="1400" dirty="0"/>
              <a:t>begünstigungsfähiges Vermögen (gemeiner Wert)	12.000.000 EUR</a:t>
            </a:r>
          </a:p>
          <a:p>
            <a:r>
              <a:rPr lang="de-DE" sz="1400" dirty="0"/>
              <a:t>abzüglich Nettoverwaltungsvermögen	                    </a:t>
            </a:r>
            <a:r>
              <a:rPr lang="de-DE" sz="1400" u="sng" dirty="0"/>
              <a:t>./. 9.200.000 EUR</a:t>
            </a:r>
          </a:p>
          <a:p>
            <a:r>
              <a:rPr lang="de-DE" sz="1400" dirty="0"/>
              <a:t>gekürzter gemeiner Wert des Betriebsvermögen	 2.800.000 EUR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87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125165-04C2-654D-B36C-580C8CC84AD7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17615615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7963" y="1103731"/>
            <a:ext cx="10515600" cy="5266990"/>
          </a:xfrm>
        </p:spPr>
        <p:txBody>
          <a:bodyPr/>
          <a:lstStyle/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b) </a:t>
            </a:r>
            <a:r>
              <a:rPr lang="de-DE" sz="1400" b="1" dirty="0">
                <a:solidFill>
                  <a:prstClr val="black"/>
                </a:solidFill>
              </a:rPr>
              <a:t>Berechnung des unschädlichen Verwaltungsvermögens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10 % von 2.800.000 EUR = 280.000 EUR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c) </a:t>
            </a:r>
            <a:r>
              <a:rPr lang="de-DE" sz="1400" b="1" dirty="0">
                <a:solidFill>
                  <a:prstClr val="black"/>
                </a:solidFill>
              </a:rPr>
              <a:t>Berechnung des nicht begünstigten Verwaltungsvermögens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Nettoverwaltungsvermögen			9.200.000 EUR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abzüglich unschädliches Verwaltungsvermögen		./. 280.000 EUR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verbleiben nicht begünstigtes Verwaltungsvermögen	8.920.000 EUR</a:t>
            </a:r>
          </a:p>
          <a:p>
            <a:pPr marL="0" lvl="0" indent="0">
              <a:buNone/>
            </a:pPr>
            <a:endParaRPr lang="de-DE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de-DE" sz="1400" dirty="0">
                <a:solidFill>
                  <a:prstClr val="black"/>
                </a:solidFill>
              </a:rPr>
              <a:t>d) </a:t>
            </a:r>
            <a:r>
              <a:rPr lang="de-DE" sz="1400" b="1" dirty="0">
                <a:solidFill>
                  <a:prstClr val="black"/>
                </a:solidFill>
              </a:rPr>
              <a:t>Berechnung des begünstigten Vermögens nach § 13b Abs. 2 Satz 1 ErbStG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 gekürzter gemeiner Wert des Betriebsvermögen	2.800.000 EUR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zuzüglich unschädliches Verwaltungsvermögens	+ 280.000 EUR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gemeiner Wert des begünstigten Vermögens		3.080.000 EUR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Die Bemessungsgrundlage für die Verschonungsmaßnahmen des § 13a ErbStG (gemeiner Wert des begünstigten Vermögens) beträgt somit 3.080.000 EUR (Regelverschonung: hiervon sind 85% steuerfrei). Daneben unterliegt das nicht begünstigte Verwaltungsvermögen in Höhe von 8.920.000 EUR der normalen Erbschaftsteuer.</a:t>
            </a:r>
          </a:p>
          <a:p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125165-04C2-654D-B36C-580C8CC84AD7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38933852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AFDA0A0-B2A7-D84E-9893-FA15E333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89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125165-04C2-654D-B36C-580C8CC84AD7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741F26F-446E-9A4A-8FD9-EC557B45C66A}"/>
              </a:ext>
            </a:extLst>
          </p:cNvPr>
          <p:cNvSpPr txBox="1"/>
          <p:nvPr/>
        </p:nvSpPr>
        <p:spPr>
          <a:xfrm>
            <a:off x="534572" y="1195754"/>
            <a:ext cx="117605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Verwaltungsvermögen – junges Verwaltungsvermögen (§ 13b Abs. 7 S. 2 ErbStG):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DE5D49-826F-6F47-A80F-6A1C81D2C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72" y="2141741"/>
            <a:ext cx="10866854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Definition 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(§ 13b Abs. 7 S. 2 ErbStG) </a:t>
            </a:r>
            <a: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</a:t>
            </a:r>
            <a:br>
              <a:rPr kumimoji="0" lang="de-DE" altLang="de-D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r>
              <a:rPr kumimoji="0" lang="de-DE" altLang="de-DE" sz="18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Verwaltungsvermögen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, das dem Betrieb im Zeitpunkt der Steuerentstehung weniger als 2 Jahre zuzurechnen war 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CE5A5F-1525-934E-BF7E-AF9E91E7EA88}"/>
              </a:ext>
            </a:extLst>
          </p:cNvPr>
          <p:cNvSpPr/>
          <p:nvPr/>
        </p:nvSpPr>
        <p:spPr>
          <a:xfrm flipV="1">
            <a:off x="9411117" y="2436363"/>
            <a:ext cx="1294398" cy="410649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A67B69-C676-D748-9713-15DCF7C09344}"/>
              </a:ext>
            </a:extLst>
          </p:cNvPr>
          <p:cNvSpPr/>
          <p:nvPr/>
        </p:nvSpPr>
        <p:spPr>
          <a:xfrm>
            <a:off x="5305426" y="41052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>
                <a:latin typeface="Calibri" panose="020F0502020204030204" pitchFamily="34" charset="0"/>
              </a:rPr>
              <a:t>Innerhalb eines Verbundes:</a:t>
            </a:r>
            <a:br>
              <a:rPr lang="de-DE">
                <a:latin typeface="Calibri" panose="020F0502020204030204" pitchFamily="34" charset="0"/>
              </a:rPr>
            </a:br>
            <a:r>
              <a:rPr lang="de-DE" err="1">
                <a:latin typeface="Calibri" panose="020F0502020204030204" pitchFamily="34" charset="0"/>
              </a:rPr>
              <a:t>Übertragungen</a:t>
            </a:r>
            <a:r>
              <a:rPr lang="de-DE">
                <a:latin typeface="Calibri" panose="020F0502020204030204" pitchFamily="34" charset="0"/>
              </a:rPr>
              <a:t> z. B. von einer Schwestergesellschaft auf eine andere Schwestergesellschaft </a:t>
            </a:r>
            <a:r>
              <a:rPr lang="de-DE" err="1">
                <a:latin typeface="Calibri" panose="020F0502020204030204" pitchFamily="34" charset="0"/>
              </a:rPr>
              <a:t>können</a:t>
            </a:r>
            <a:r>
              <a:rPr lang="de-DE">
                <a:latin typeface="Calibri" panose="020F0502020204030204" pitchFamily="34" charset="0"/>
              </a:rPr>
              <a:t> zu jungem </a:t>
            </a:r>
            <a:r>
              <a:rPr lang="de-DE" err="1">
                <a:latin typeface="Calibri" panose="020F0502020204030204" pitchFamily="34" charset="0"/>
              </a:rPr>
              <a:t>Verwaltungsvermögen</a:t>
            </a:r>
            <a:r>
              <a:rPr lang="de-DE">
                <a:latin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</a:rPr>
              <a:t>führen</a:t>
            </a:r>
            <a:r>
              <a:rPr lang="de-DE">
                <a:latin typeface="Calibri" panose="020F0502020204030204" pitchFamily="34" charset="0"/>
              </a:rPr>
              <a:t> </a:t>
            </a:r>
            <a:endParaRPr lang="de-DE">
              <a:effectLst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6AEA66-4E0C-0844-8912-4D864DC8B682}"/>
              </a:ext>
            </a:extLst>
          </p:cNvPr>
          <p:cNvSpPr/>
          <p:nvPr/>
        </p:nvSpPr>
        <p:spPr>
          <a:xfrm>
            <a:off x="5605546" y="5368177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e-DE">
                <a:latin typeface="Calibri" panose="020F0502020204030204" pitchFamily="34" charset="0"/>
              </a:rPr>
              <a:t>Vergleiche auch:</a:t>
            </a:r>
            <a:br>
              <a:rPr lang="de-DE">
                <a:latin typeface="Calibri" panose="020F0502020204030204" pitchFamily="34" charset="0"/>
              </a:rPr>
            </a:br>
            <a:r>
              <a:rPr lang="de-DE">
                <a:latin typeface="Calibri" panose="020F0502020204030204" pitchFamily="34" charset="0"/>
              </a:rPr>
              <a:t>R E 13b.27 und R E 13b.29 Abs.4 </a:t>
            </a:r>
            <a:r>
              <a:rPr lang="de-DE" err="1">
                <a:latin typeface="Calibri" panose="020F0502020204030204" pitchFamily="34" charset="0"/>
              </a:rPr>
              <a:t>ErbStR</a:t>
            </a:r>
            <a:r>
              <a:rPr lang="de-DE">
                <a:latin typeface="Calibri" panose="020F0502020204030204" pitchFamily="34" charset="0"/>
              </a:rPr>
              <a:t> 2019 </a:t>
            </a:r>
            <a:endParaRPr lang="de-DE">
              <a:effectLst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14C3CE9-75A5-7742-AC43-214960345A45}"/>
              </a:ext>
            </a:extLst>
          </p:cNvPr>
          <p:cNvSpPr/>
          <p:nvPr/>
        </p:nvSpPr>
        <p:spPr>
          <a:xfrm>
            <a:off x="7683742" y="3244334"/>
            <a:ext cx="377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BF0000"/>
                </a:solidFill>
                <a:latin typeface="Calibri" panose="020F0502020204030204" pitchFamily="34" charset="0"/>
              </a:rPr>
              <a:t>eingelegt, aber auch z. B. angeschafft </a:t>
            </a:r>
            <a:endParaRPr lang="de-DE">
              <a:effectLst/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DE382DF-075A-344F-8A45-CF8B96849931}"/>
              </a:ext>
            </a:extLst>
          </p:cNvPr>
          <p:cNvCxnSpPr/>
          <p:nvPr/>
        </p:nvCxnSpPr>
        <p:spPr>
          <a:xfrm flipV="1">
            <a:off x="9734843" y="2919896"/>
            <a:ext cx="112542" cy="2002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47E0AD57-56E5-F847-80C4-CE8D332D3D8E}"/>
              </a:ext>
            </a:extLst>
          </p:cNvPr>
          <p:cNvSpPr/>
          <p:nvPr/>
        </p:nvSpPr>
        <p:spPr>
          <a:xfrm>
            <a:off x="1336431" y="3429000"/>
            <a:ext cx="1463040" cy="650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Holding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EA34142-9247-4545-81AC-133537FB3BEF}"/>
              </a:ext>
            </a:extLst>
          </p:cNvPr>
          <p:cNvSpPr/>
          <p:nvPr/>
        </p:nvSpPr>
        <p:spPr>
          <a:xfrm>
            <a:off x="2207620" y="4886398"/>
            <a:ext cx="1463040" cy="650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2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2FED095-F728-7840-9410-5E857D84EA33}"/>
              </a:ext>
            </a:extLst>
          </p:cNvPr>
          <p:cNvSpPr/>
          <p:nvPr/>
        </p:nvSpPr>
        <p:spPr>
          <a:xfrm>
            <a:off x="389206" y="4898707"/>
            <a:ext cx="1463040" cy="650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1 </a:t>
            </a:r>
          </a:p>
        </p:txBody>
      </p:sp>
      <p:sp>
        <p:nvSpPr>
          <p:cNvPr id="14" name="Nach rechts gekrümmter Pfeil 13">
            <a:extLst>
              <a:ext uri="{FF2B5EF4-FFF2-40B4-BE49-F238E27FC236}">
                <a16:creationId xmlns:a16="http://schemas.microsoft.com/office/drawing/2014/main" id="{4BADDFFE-DDA7-FE4E-92FB-11FD254EA389}"/>
              </a:ext>
            </a:extLst>
          </p:cNvPr>
          <p:cNvSpPr/>
          <p:nvPr/>
        </p:nvSpPr>
        <p:spPr>
          <a:xfrm rot="16200000">
            <a:off x="1802645" y="4711670"/>
            <a:ext cx="530611" cy="2691750"/>
          </a:xfrm>
          <a:prstGeom prst="curv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9B2B956-DA0C-424D-8CD9-1E55E4FB6885}"/>
              </a:ext>
            </a:extLst>
          </p:cNvPr>
          <p:cNvCxnSpPr>
            <a:stCxn id="13" idx="2"/>
          </p:cNvCxnSpPr>
          <p:nvPr/>
        </p:nvCxnSpPr>
        <p:spPr>
          <a:xfrm flipH="1">
            <a:off x="1120726" y="4079631"/>
            <a:ext cx="947225" cy="8067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7358752-2C87-CF44-B2DB-C35EA870D05E}"/>
              </a:ext>
            </a:extLst>
          </p:cNvPr>
          <p:cNvCxnSpPr>
            <a:stCxn id="13" idx="2"/>
            <a:endCxn id="15" idx="0"/>
          </p:cNvCxnSpPr>
          <p:nvPr/>
        </p:nvCxnSpPr>
        <p:spPr>
          <a:xfrm>
            <a:off x="2067951" y="4079631"/>
            <a:ext cx="871189" cy="80676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9BA4A968-9A93-6448-B353-133D8EBCE275}"/>
              </a:ext>
            </a:extLst>
          </p:cNvPr>
          <p:cNvSpPr txBox="1"/>
          <p:nvPr/>
        </p:nvSpPr>
        <p:spPr>
          <a:xfrm>
            <a:off x="1448636" y="6393395"/>
            <a:ext cx="270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Übertragung</a:t>
            </a:r>
          </a:p>
        </p:txBody>
      </p:sp>
      <p:pic>
        <p:nvPicPr>
          <p:cNvPr id="25" name="Grafik 24" descr="Gebäude">
            <a:extLst>
              <a:ext uri="{FF2B5EF4-FFF2-40B4-BE49-F238E27FC236}">
                <a16:creationId xmlns:a16="http://schemas.microsoft.com/office/drawing/2014/main" id="{58CC5DBA-83D6-EE41-B0DC-E576DDF6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659" y="5710680"/>
            <a:ext cx="606582" cy="6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4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D57B22D7-8113-5845-AA1C-7C2B8FC22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321958"/>
              </p:ext>
            </p:extLst>
          </p:nvPr>
        </p:nvGraphicFramePr>
        <p:xfrm>
          <a:off x="838200" y="1871980"/>
          <a:ext cx="10515600" cy="311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6060568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37184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Jahreseinkommen (brutto)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Solidaritätszuschlag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3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Bis </a:t>
                      </a:r>
                    </a:p>
                    <a:p>
                      <a:r>
                        <a:rPr lang="de-DE"/>
                        <a:t>73.000 € (Alleinstehende)</a:t>
                      </a:r>
                    </a:p>
                    <a:p>
                      <a:r>
                        <a:rPr lang="de-DE"/>
                        <a:t>151.000 € (Verheiratete)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Entfällt ganz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50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Zwischen</a:t>
                      </a:r>
                    </a:p>
                    <a:p>
                      <a:r>
                        <a:rPr lang="de-DE"/>
                        <a:t>ca. 73.000 € und 109.000 € (Alleinstehende)</a:t>
                      </a:r>
                    </a:p>
                    <a:p>
                      <a:r>
                        <a:rPr lang="de-DE"/>
                        <a:t>ca. 151.000 € und 221.000 € (Verheiratete)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Entfällt teilweise (Milderungszone)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33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Mehr als</a:t>
                      </a:r>
                    </a:p>
                    <a:p>
                      <a:r>
                        <a:rPr lang="de-DE"/>
                        <a:t>109.000 € (Alleinstehende)</a:t>
                      </a:r>
                    </a:p>
                    <a:p>
                      <a:r>
                        <a:rPr lang="de-DE"/>
                        <a:t>221.000 € (Verheiratete)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Der volle Betrag fällt 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976377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7F8661-DC14-114B-85FD-E80FD10B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F8AF7D-9537-6B4A-A10B-86B169EC7793}"/>
              </a:ext>
            </a:extLst>
          </p:cNvPr>
          <p:cNvSpPr txBox="1"/>
          <p:nvPr/>
        </p:nvSpPr>
        <p:spPr>
          <a:xfrm>
            <a:off x="272735" y="183362"/>
            <a:ext cx="533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1.0 Grundsätze zur Besteuerung eines Unternehmens</a:t>
            </a:r>
          </a:p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1.1 Natürliche Personen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EF5A3E5-ACC3-FC49-8BD3-7AEE012A1E36}"/>
              </a:ext>
            </a:extLst>
          </p:cNvPr>
          <p:cNvSpPr txBox="1">
            <a:spLocks/>
          </p:cNvSpPr>
          <p:nvPr/>
        </p:nvSpPr>
        <p:spPr>
          <a:xfrm>
            <a:off x="838200" y="1120795"/>
            <a:ext cx="11643422" cy="523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b="1"/>
              <a:t>Solidaritätszuschlag ab 2021</a:t>
            </a:r>
            <a:endParaRPr lang="de-DE" sz="250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FA8434-46F0-7441-8CAF-08E6E6E56F43}"/>
              </a:ext>
            </a:extLst>
          </p:cNvPr>
          <p:cNvSpPr txBox="1"/>
          <p:nvPr/>
        </p:nvSpPr>
        <p:spPr>
          <a:xfrm>
            <a:off x="838200" y="5213985"/>
            <a:ext cx="1082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 Milderungszone soll verhindern, dass Arbeitnehmer, deren Einkommen nur wenige Euro über der Freigrenze liegt, den Solidaritätszuschlag in voller Höhe entrichten müssen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Solidaritätszuschlag nimmt innerhalb der Minderungszone mit steigendem Einkommen zu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 Gegensatz zu den natürlichen Personen, bleibt der Solidaritätszuschlag bei juristischen Personen, die </a:t>
            </a:r>
            <a:r>
              <a:rPr lang="de-DE"/>
              <a:t>der Körperschaftsteuer unterliegen, weiterhin in voller Höhe bestehen</a:t>
            </a:r>
          </a:p>
        </p:txBody>
      </p:sp>
    </p:spTree>
    <p:extLst>
      <p:ext uri="{BB962C8B-B14F-4D97-AF65-F5344CB8AC3E}">
        <p14:creationId xmlns:p14="http://schemas.microsoft.com/office/powerpoint/2010/main" val="18012636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A071EB8-0BCE-FA42-97D4-61DDD3081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14" y="1899324"/>
            <a:ext cx="11611708" cy="4351338"/>
          </a:xfrm>
        </p:spPr>
        <p:txBody>
          <a:bodyPr/>
          <a:lstStyle/>
          <a:p>
            <a:pPr marL="0" indent="0">
              <a:buNone/>
            </a:pPr>
            <a:r>
              <a:rPr lang="de-DE" sz="2000"/>
              <a:t>Bereits ergangene </a:t>
            </a:r>
            <a:r>
              <a:rPr lang="de-DE" sz="2000" b="1"/>
              <a:t>Rechtsprechung</a:t>
            </a:r>
            <a:r>
              <a:rPr lang="de-DE" sz="2000"/>
              <a:t>: </a:t>
            </a:r>
          </a:p>
          <a:p>
            <a:r>
              <a:rPr lang="de-DE" sz="2000"/>
              <a:t>BFH vom 22.01.2020 (II R 8/18; vormals FG </a:t>
            </a:r>
            <a:r>
              <a:rPr lang="de-DE" sz="2000" err="1"/>
              <a:t>Münster</a:t>
            </a:r>
            <a:r>
              <a:rPr lang="de-DE" sz="2000"/>
              <a:t> vom 30.11.2017, 3 K 2867/15): </a:t>
            </a:r>
            <a:r>
              <a:rPr lang="de-DE" sz="2000" err="1"/>
              <a:t>Veräußerungserlös</a:t>
            </a:r>
            <a:r>
              <a:rPr lang="de-DE" sz="2000"/>
              <a:t> aus </a:t>
            </a:r>
            <a:r>
              <a:rPr lang="de-DE" sz="2000" b="1" err="1"/>
              <a:t>endfälligen</a:t>
            </a:r>
            <a:r>
              <a:rPr lang="de-DE" sz="2000" b="1"/>
              <a:t> Wertpapieren </a:t>
            </a:r>
            <a:r>
              <a:rPr lang="de-DE" sz="2000"/>
              <a:t>wird in neue Wertpapiere wiederangelegt </a:t>
            </a:r>
          </a:p>
          <a:p>
            <a:r>
              <a:rPr lang="de-DE" sz="2000"/>
              <a:t>BFH vom 22.01.2020 (II R 13/18; vormals FG Rheinland-Pfalz vom 14.3.2018, 2 K 1056/15): </a:t>
            </a:r>
            <a:r>
              <a:rPr lang="de-DE" sz="2000" err="1"/>
              <a:t>Verwaltungsvermögen</a:t>
            </a:r>
            <a:r>
              <a:rPr lang="de-DE" sz="2000"/>
              <a:t> wird aus betrieblichen Mitteln angeschafft (</a:t>
            </a:r>
            <a:r>
              <a:rPr lang="de-DE" sz="2000" b="1"/>
              <a:t>Aktivtausch</a:t>
            </a:r>
            <a:r>
              <a:rPr lang="de-DE" sz="2000"/>
              <a:t>) </a:t>
            </a:r>
          </a:p>
          <a:p>
            <a:r>
              <a:rPr lang="de-DE" sz="2000"/>
              <a:t>BFH vom 22.01.2020 (II R 18/18 + II R 21/18; vormals FG </a:t>
            </a:r>
            <a:r>
              <a:rPr lang="de-DE" sz="2000" err="1"/>
              <a:t>München</a:t>
            </a:r>
            <a:r>
              <a:rPr lang="de-DE" sz="2000"/>
              <a:t> vom 7.5.2018, 10 K 468/17 + 10 K 470/17):</a:t>
            </a:r>
            <a:br>
              <a:rPr lang="de-DE" sz="2000"/>
            </a:br>
            <a:r>
              <a:rPr lang="de-DE" sz="2000" b="1"/>
              <a:t>Umschichtungen </a:t>
            </a:r>
            <a:r>
              <a:rPr lang="de-DE" sz="2000"/>
              <a:t>im </a:t>
            </a:r>
            <a:r>
              <a:rPr lang="de-DE" sz="2000" b="1"/>
              <a:t>Wertpapierdepot </a:t>
            </a:r>
            <a:endParaRPr lang="de-DE" sz="2000"/>
          </a:p>
          <a:p>
            <a:r>
              <a:rPr lang="de-DE" sz="2000"/>
              <a:t>BFH vom 22.01.2020 (II R 41/18; vormals FG </a:t>
            </a:r>
            <a:r>
              <a:rPr lang="de-DE" sz="2000" err="1"/>
              <a:t>Köln</a:t>
            </a:r>
            <a:r>
              <a:rPr lang="de-DE" sz="2000"/>
              <a:t> vom 10.8.2018, 7 K 594/16): Anschaffung von </a:t>
            </a:r>
            <a:r>
              <a:rPr lang="de-DE" sz="2000" err="1"/>
              <a:t>Verwaltungsvermögen</a:t>
            </a:r>
            <a:r>
              <a:rPr lang="de-DE" sz="2000"/>
              <a:t> durch </a:t>
            </a:r>
            <a:r>
              <a:rPr lang="de-DE" sz="2000" b="1"/>
              <a:t>Verschmelzung </a:t>
            </a:r>
            <a:r>
              <a:rPr lang="de-DE" sz="2000"/>
              <a:t>innerhalb des Konzerns </a:t>
            </a:r>
          </a:p>
          <a:p>
            <a:r>
              <a:rPr lang="de-DE" sz="2000"/>
              <a:t>FG Niedersachsen vom 1.11.2018, 1 K 7/18, </a:t>
            </a:r>
            <a:r>
              <a:rPr lang="de-DE" sz="2000" err="1"/>
              <a:t>rechtskräftig</a:t>
            </a:r>
            <a:r>
              <a:rPr lang="de-DE" sz="2000"/>
              <a:t>:</a:t>
            </a:r>
            <a:br>
              <a:rPr lang="de-DE" sz="2000"/>
            </a:br>
            <a:r>
              <a:rPr lang="de-DE" sz="2000"/>
              <a:t>Junges </a:t>
            </a:r>
            <a:r>
              <a:rPr lang="de-DE" sz="2000" err="1"/>
              <a:t>Verwaltungsvermögen</a:t>
            </a:r>
            <a:r>
              <a:rPr lang="de-DE" sz="2000"/>
              <a:t> durch ertragsteuerlich neutrale </a:t>
            </a:r>
            <a:r>
              <a:rPr lang="de-DE" sz="2000" b="1"/>
              <a:t>Umwandlung </a:t>
            </a:r>
            <a:endParaRPr lang="de-DE" sz="2000"/>
          </a:p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1D45CD-1B2F-3349-A8B5-1BBA4C54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90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5A5130-9D3C-CC42-A995-D87E7B659C03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BCF4F2-F7CA-D54D-BF16-146F2E5C1F02}"/>
              </a:ext>
            </a:extLst>
          </p:cNvPr>
          <p:cNvSpPr txBox="1"/>
          <p:nvPr/>
        </p:nvSpPr>
        <p:spPr>
          <a:xfrm>
            <a:off x="272735" y="1097280"/>
            <a:ext cx="10531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err="1">
                <a:latin typeface="+mj-lt"/>
              </a:rPr>
              <a:t>Verwaltungsvermögen</a:t>
            </a:r>
            <a:r>
              <a:rPr lang="de-DE" sz="2500" b="1">
                <a:latin typeface="+mj-lt"/>
              </a:rPr>
              <a:t> – junges </a:t>
            </a:r>
            <a:r>
              <a:rPr lang="de-DE" sz="2500" b="1" err="1">
                <a:latin typeface="+mj-lt"/>
              </a:rPr>
              <a:t>Verwaltungsvermögen</a:t>
            </a:r>
            <a:r>
              <a:rPr lang="de-DE" sz="2500" b="1">
                <a:latin typeface="+mj-lt"/>
              </a:rPr>
              <a:t> (§ 13b Abs. 7 S. 2 ErbStG): </a:t>
            </a:r>
            <a:endParaRPr lang="de-DE" sz="2500" b="1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2275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BE6718-D288-1F43-A464-616E070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BE4EED-B4FD-9349-AFA7-B13EB3E6A80D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F3F051-02BC-5047-A702-9887913A36FD}"/>
              </a:ext>
            </a:extLst>
          </p:cNvPr>
          <p:cNvSpPr txBox="1"/>
          <p:nvPr/>
        </p:nvSpPr>
        <p:spPr>
          <a:xfrm>
            <a:off x="337625" y="843798"/>
            <a:ext cx="107510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latin typeface="+mj-lt"/>
              </a:rPr>
              <a:t>Verwaltungsvermögen – junges Verwaltungsvermögen </a:t>
            </a:r>
          </a:p>
          <a:p>
            <a:r>
              <a:rPr lang="de-DE" sz="2500" b="1" dirty="0">
                <a:latin typeface="+mj-lt"/>
              </a:rPr>
              <a:t>(§ 13b Abs. 7 S. 2 </a:t>
            </a:r>
            <a:r>
              <a:rPr lang="de-DE" sz="2500" b="1" dirty="0" err="1">
                <a:latin typeface="+mj-lt"/>
              </a:rPr>
              <a:t>ErbStG</a:t>
            </a:r>
            <a:r>
              <a:rPr lang="de-DE" sz="2500" b="1" dirty="0">
                <a:latin typeface="+mj-lt"/>
              </a:rPr>
              <a:t>): </a:t>
            </a:r>
            <a:endParaRPr lang="de-DE" sz="2500" b="1" dirty="0">
              <a:effectLst/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E152B3-FD03-EB40-A2D5-CAB04BE0C719}"/>
              </a:ext>
            </a:extLst>
          </p:cNvPr>
          <p:cNvSpPr txBox="1"/>
          <p:nvPr/>
        </p:nvSpPr>
        <p:spPr>
          <a:xfrm>
            <a:off x="1012874" y="1674055"/>
            <a:ext cx="56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FG Niedersachsen vom 01.11.2018 (1 K 7/18): </a:t>
            </a:r>
            <a:endParaRPr lang="de-DE">
              <a:effectLst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EBD719-DAEF-6547-9526-917A19125785}"/>
              </a:ext>
            </a:extLst>
          </p:cNvPr>
          <p:cNvSpPr/>
          <p:nvPr/>
        </p:nvSpPr>
        <p:spPr>
          <a:xfrm>
            <a:off x="1697995" y="4635195"/>
            <a:ext cx="1848978" cy="16565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&amp; Co. KG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E75D5C4-CF5C-8B46-BB0D-101DFF0D5CFC}"/>
              </a:ext>
            </a:extLst>
          </p:cNvPr>
          <p:cNvSpPr/>
          <p:nvPr/>
        </p:nvSpPr>
        <p:spPr>
          <a:xfrm>
            <a:off x="272735" y="3865156"/>
            <a:ext cx="801858" cy="62947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e. K.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38720B-42CB-2C47-AFD0-B41E8CAF7BCB}"/>
              </a:ext>
            </a:extLst>
          </p:cNvPr>
          <p:cNvSpPr txBox="1"/>
          <p:nvPr/>
        </p:nvSpPr>
        <p:spPr>
          <a:xfrm>
            <a:off x="2222695" y="-1716258"/>
            <a:ext cx="18473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A42369-BE9B-D444-AD93-B328A02643BF}"/>
              </a:ext>
            </a:extLst>
          </p:cNvPr>
          <p:cNvSpPr/>
          <p:nvPr/>
        </p:nvSpPr>
        <p:spPr>
          <a:xfrm>
            <a:off x="3707149" y="4174366"/>
            <a:ext cx="1282010" cy="794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22F505-D445-2042-A7CE-26C26F281ED0}"/>
              </a:ext>
            </a:extLst>
          </p:cNvPr>
          <p:cNvSpPr/>
          <p:nvPr/>
        </p:nvSpPr>
        <p:spPr>
          <a:xfrm>
            <a:off x="10081368" y="4234264"/>
            <a:ext cx="1282010" cy="794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98F342-E00A-C946-B509-CE6FFC3F0C1C}"/>
              </a:ext>
            </a:extLst>
          </p:cNvPr>
          <p:cNvSpPr/>
          <p:nvPr/>
        </p:nvSpPr>
        <p:spPr>
          <a:xfrm>
            <a:off x="7961605" y="4631733"/>
            <a:ext cx="1848978" cy="18254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&amp; Co. KG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947DDB-484F-C143-8F37-DD9968102C1E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622484" y="3780078"/>
            <a:ext cx="0" cy="8551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07805123-5EB7-B240-849C-6B4809DB3CDA}"/>
              </a:ext>
            </a:extLst>
          </p:cNvPr>
          <p:cNvCxnSpPr>
            <a:cxnSpLocks/>
          </p:cNvCxnSpPr>
          <p:nvPr/>
        </p:nvCxnSpPr>
        <p:spPr>
          <a:xfrm>
            <a:off x="7638384" y="3780078"/>
            <a:ext cx="24274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1B1E5EE-D879-4A47-B896-2EE2ABA59CA2}"/>
              </a:ext>
            </a:extLst>
          </p:cNvPr>
          <p:cNvCxnSpPr/>
          <p:nvPr/>
        </p:nvCxnSpPr>
        <p:spPr>
          <a:xfrm flipV="1">
            <a:off x="8886094" y="3782423"/>
            <a:ext cx="0" cy="10338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0890D0CF-9D7B-7543-ADFB-AEA14668EA6D}"/>
              </a:ext>
            </a:extLst>
          </p:cNvPr>
          <p:cNvCxnSpPr>
            <a:cxnSpLocks/>
          </p:cNvCxnSpPr>
          <p:nvPr/>
        </p:nvCxnSpPr>
        <p:spPr>
          <a:xfrm flipV="1">
            <a:off x="3795082" y="3623883"/>
            <a:ext cx="0" cy="1723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9F535D9-C471-B849-B31E-36855E47A990}"/>
              </a:ext>
            </a:extLst>
          </p:cNvPr>
          <p:cNvCxnSpPr>
            <a:cxnSpLocks/>
          </p:cNvCxnSpPr>
          <p:nvPr/>
        </p:nvCxnSpPr>
        <p:spPr>
          <a:xfrm flipV="1">
            <a:off x="7638384" y="3532220"/>
            <a:ext cx="0" cy="2478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319F1C9C-AD22-1D48-87A7-C89C7BA5FDC8}"/>
              </a:ext>
            </a:extLst>
          </p:cNvPr>
          <p:cNvCxnSpPr>
            <a:cxnSpLocks/>
          </p:cNvCxnSpPr>
          <p:nvPr/>
        </p:nvCxnSpPr>
        <p:spPr>
          <a:xfrm flipV="1">
            <a:off x="10065878" y="3532220"/>
            <a:ext cx="0" cy="2478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8AB355A-9DC7-404C-8C9B-A7233AAC9405}"/>
              </a:ext>
            </a:extLst>
          </p:cNvPr>
          <p:cNvCxnSpPr>
            <a:cxnSpLocks/>
          </p:cNvCxnSpPr>
          <p:nvPr/>
        </p:nvCxnSpPr>
        <p:spPr>
          <a:xfrm flipV="1">
            <a:off x="9637575" y="4631733"/>
            <a:ext cx="688111" cy="76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7DD50B99-F118-D84E-8380-DD3A49169C54}"/>
              </a:ext>
            </a:extLst>
          </p:cNvPr>
          <p:cNvCxnSpPr>
            <a:cxnSpLocks/>
          </p:cNvCxnSpPr>
          <p:nvPr/>
        </p:nvCxnSpPr>
        <p:spPr>
          <a:xfrm flipV="1">
            <a:off x="3414116" y="4661600"/>
            <a:ext cx="380966" cy="5831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B0F9B08-460F-1A4B-91D8-A010E19F86B1}"/>
              </a:ext>
            </a:extLst>
          </p:cNvPr>
          <p:cNvCxnSpPr>
            <a:cxnSpLocks/>
          </p:cNvCxnSpPr>
          <p:nvPr/>
        </p:nvCxnSpPr>
        <p:spPr>
          <a:xfrm>
            <a:off x="1375645" y="3780078"/>
            <a:ext cx="24274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C857845-B597-0C4B-AEB2-38DB7BD4C8C0}"/>
              </a:ext>
            </a:extLst>
          </p:cNvPr>
          <p:cNvCxnSpPr>
            <a:cxnSpLocks/>
          </p:cNvCxnSpPr>
          <p:nvPr/>
        </p:nvCxnSpPr>
        <p:spPr>
          <a:xfrm>
            <a:off x="1375645" y="3636220"/>
            <a:ext cx="0" cy="1723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5F6E558-AB0C-DF4C-B4A9-523BCD57EA34}"/>
              </a:ext>
            </a:extLst>
          </p:cNvPr>
          <p:cNvSpPr txBox="1"/>
          <p:nvPr/>
        </p:nvSpPr>
        <p:spPr>
          <a:xfrm>
            <a:off x="7923054" y="3471483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C139DAD-E1CE-B645-928F-534BA904254F}"/>
              </a:ext>
            </a:extLst>
          </p:cNvPr>
          <p:cNvSpPr txBox="1"/>
          <p:nvPr/>
        </p:nvSpPr>
        <p:spPr>
          <a:xfrm>
            <a:off x="9255237" y="3439217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8BEDA4A-81D2-BA40-8C1B-511C0B1E9B1A}"/>
              </a:ext>
            </a:extLst>
          </p:cNvPr>
          <p:cNvSpPr txBox="1"/>
          <p:nvPr/>
        </p:nvSpPr>
        <p:spPr>
          <a:xfrm>
            <a:off x="2968581" y="3451554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CD3E065-90C4-1045-A5B9-D03F212EC1D5}"/>
              </a:ext>
            </a:extLst>
          </p:cNvPr>
          <p:cNvSpPr txBox="1"/>
          <p:nvPr/>
        </p:nvSpPr>
        <p:spPr>
          <a:xfrm>
            <a:off x="1632179" y="3471483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42" name="Nach rechts gekrümmter Pfeil 41">
            <a:extLst>
              <a:ext uri="{FF2B5EF4-FFF2-40B4-BE49-F238E27FC236}">
                <a16:creationId xmlns:a16="http://schemas.microsoft.com/office/drawing/2014/main" id="{80375381-8F89-1149-A1FE-14C3D51E4530}"/>
              </a:ext>
            </a:extLst>
          </p:cNvPr>
          <p:cNvSpPr/>
          <p:nvPr/>
        </p:nvSpPr>
        <p:spPr>
          <a:xfrm rot="18701379">
            <a:off x="534572" y="4494628"/>
            <a:ext cx="841073" cy="1962555"/>
          </a:xfrm>
          <a:prstGeom prst="curvedRight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643E14E-DAC3-1545-BAAF-B4AE4D405FC9}"/>
              </a:ext>
            </a:extLst>
          </p:cNvPr>
          <p:cNvSpPr txBox="1"/>
          <p:nvPr/>
        </p:nvSpPr>
        <p:spPr>
          <a:xfrm>
            <a:off x="478302" y="3451554"/>
            <a:ext cx="5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725B735-C964-DA45-A02D-8477630AA514}"/>
              </a:ext>
            </a:extLst>
          </p:cNvPr>
          <p:cNvSpPr txBox="1"/>
          <p:nvPr/>
        </p:nvSpPr>
        <p:spPr>
          <a:xfrm>
            <a:off x="1221064" y="3234148"/>
            <a:ext cx="30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6D998FC-527D-244B-9A7D-799E362914EB}"/>
              </a:ext>
            </a:extLst>
          </p:cNvPr>
          <p:cNvSpPr txBox="1"/>
          <p:nvPr/>
        </p:nvSpPr>
        <p:spPr>
          <a:xfrm>
            <a:off x="3664509" y="3271803"/>
            <a:ext cx="54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965688D-6570-4549-93C5-EF98F62E8C0D}"/>
              </a:ext>
            </a:extLst>
          </p:cNvPr>
          <p:cNvSpPr txBox="1"/>
          <p:nvPr/>
        </p:nvSpPr>
        <p:spPr>
          <a:xfrm>
            <a:off x="7489131" y="3115048"/>
            <a:ext cx="3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B6A6D7-775C-9C48-A603-F7C31AD698FC}"/>
              </a:ext>
            </a:extLst>
          </p:cNvPr>
          <p:cNvSpPr txBox="1"/>
          <p:nvPr/>
        </p:nvSpPr>
        <p:spPr>
          <a:xfrm>
            <a:off x="8339966" y="2184064"/>
            <a:ext cx="3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40A06B-006F-AE45-BAB6-9D5D1CE64F13}"/>
              </a:ext>
            </a:extLst>
          </p:cNvPr>
          <p:cNvSpPr txBox="1"/>
          <p:nvPr/>
        </p:nvSpPr>
        <p:spPr>
          <a:xfrm>
            <a:off x="9931790" y="3166015"/>
            <a:ext cx="3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F6FE8C-829E-E445-975C-B6C22699C911}"/>
              </a:ext>
            </a:extLst>
          </p:cNvPr>
          <p:cNvSpPr txBox="1"/>
          <p:nvPr/>
        </p:nvSpPr>
        <p:spPr>
          <a:xfrm>
            <a:off x="4989159" y="6049108"/>
            <a:ext cx="188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Wird zu </a:t>
            </a:r>
            <a:r>
              <a:rPr lang="de-DE" err="1"/>
              <a:t>jVV</a:t>
            </a:r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B6FF3F47-2241-FA4E-8D6F-F9A443CEE15B}"/>
              </a:ext>
            </a:extLst>
          </p:cNvPr>
          <p:cNvCxnSpPr>
            <a:endCxn id="50" idx="1"/>
          </p:cNvCxnSpPr>
          <p:nvPr/>
        </p:nvCxnSpPr>
        <p:spPr>
          <a:xfrm flipV="1">
            <a:off x="6274191" y="5571821"/>
            <a:ext cx="1648863" cy="66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D55F58D0-B582-4246-8416-010184D02C90}"/>
              </a:ext>
            </a:extLst>
          </p:cNvPr>
          <p:cNvSpPr txBox="1"/>
          <p:nvPr/>
        </p:nvSpPr>
        <p:spPr>
          <a:xfrm rot="2607278">
            <a:off x="41475" y="5667211"/>
            <a:ext cx="2992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Einbringung eines Handelsgeschäfts</a:t>
            </a:r>
          </a:p>
        </p:txBody>
      </p:sp>
      <p:sp>
        <p:nvSpPr>
          <p:cNvPr id="53" name="Nach unten gekrümmter Pfeil 52">
            <a:extLst>
              <a:ext uri="{FF2B5EF4-FFF2-40B4-BE49-F238E27FC236}">
                <a16:creationId xmlns:a16="http://schemas.microsoft.com/office/drawing/2014/main" id="{E5B50ADD-0B37-FB42-B190-373D9385CBA8}"/>
              </a:ext>
            </a:extLst>
          </p:cNvPr>
          <p:cNvSpPr/>
          <p:nvPr/>
        </p:nvSpPr>
        <p:spPr>
          <a:xfrm rot="18685649">
            <a:off x="7166877" y="2277152"/>
            <a:ext cx="1024337" cy="397127"/>
          </a:xfrm>
          <a:prstGeom prst="curvedDownArrow">
            <a:avLst/>
          </a:prstGeom>
          <a:noFill/>
          <a:ln>
            <a:solidFill>
              <a:srgbClr val="7F1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FB7DEB2-0992-F742-BC6D-D85CE62F085F}"/>
              </a:ext>
            </a:extLst>
          </p:cNvPr>
          <p:cNvSpPr txBox="1"/>
          <p:nvPr/>
        </p:nvSpPr>
        <p:spPr>
          <a:xfrm rot="18476176">
            <a:off x="6606360" y="1784952"/>
            <a:ext cx="20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Schenkung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543D486-D0ED-A14D-8BDB-BA96818784DB}"/>
              </a:ext>
            </a:extLst>
          </p:cNvPr>
          <p:cNvSpPr/>
          <p:nvPr/>
        </p:nvSpPr>
        <p:spPr>
          <a:xfrm>
            <a:off x="6253088" y="2482008"/>
            <a:ext cx="281354" cy="3175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ABA4F3A-F7AF-ED4A-86CB-A27203121B32}"/>
              </a:ext>
            </a:extLst>
          </p:cNvPr>
          <p:cNvSpPr/>
          <p:nvPr/>
        </p:nvSpPr>
        <p:spPr>
          <a:xfrm>
            <a:off x="196948" y="2498589"/>
            <a:ext cx="281354" cy="3175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1</a:t>
            </a:r>
          </a:p>
        </p:txBody>
      </p:sp>
      <p:pic>
        <p:nvPicPr>
          <p:cNvPr id="58" name="Grafik 57" descr="Gebäude">
            <a:extLst>
              <a:ext uri="{FF2B5EF4-FFF2-40B4-BE49-F238E27FC236}">
                <a16:creationId xmlns:a16="http://schemas.microsoft.com/office/drawing/2014/main" id="{2146BC88-0768-2E4F-A66E-396B5553D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518" y="3602452"/>
            <a:ext cx="436867" cy="436867"/>
          </a:xfrm>
          <a:prstGeom prst="rect">
            <a:avLst/>
          </a:prstGeom>
        </p:spPr>
      </p:pic>
      <p:pic>
        <p:nvPicPr>
          <p:cNvPr id="60" name="Grafik 59" descr="Gebäude">
            <a:extLst>
              <a:ext uri="{FF2B5EF4-FFF2-40B4-BE49-F238E27FC236}">
                <a16:creationId xmlns:a16="http://schemas.microsoft.com/office/drawing/2014/main" id="{AF42A7BE-CF50-264F-8240-6E1E1D76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8166" y="5637854"/>
            <a:ext cx="436867" cy="436867"/>
          </a:xfrm>
          <a:prstGeom prst="rect">
            <a:avLst/>
          </a:prstGeom>
        </p:spPr>
      </p:pic>
      <p:pic>
        <p:nvPicPr>
          <p:cNvPr id="50" name="Grafik 49" descr="Gebäude">
            <a:extLst>
              <a:ext uri="{FF2B5EF4-FFF2-40B4-BE49-F238E27FC236}">
                <a16:creationId xmlns:a16="http://schemas.microsoft.com/office/drawing/2014/main" id="{AF42A7BE-CF50-264F-8240-6E1E1D76E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3054" y="5353387"/>
            <a:ext cx="436867" cy="4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18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BE6718-D288-1F43-A464-616E0702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3BE4EED-B4FD-9349-AFA7-B13EB3E6A80D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F3F051-02BC-5047-A702-9887913A36FD}"/>
              </a:ext>
            </a:extLst>
          </p:cNvPr>
          <p:cNvSpPr txBox="1"/>
          <p:nvPr/>
        </p:nvSpPr>
        <p:spPr>
          <a:xfrm>
            <a:off x="496738" y="1163203"/>
            <a:ext cx="106008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err="1">
                <a:latin typeface="+mj-lt"/>
              </a:rPr>
              <a:t>Verwaltungsvermögen</a:t>
            </a:r>
            <a:r>
              <a:rPr lang="de-DE" sz="2500" b="1">
                <a:latin typeface="+mj-lt"/>
              </a:rPr>
              <a:t> – junges </a:t>
            </a:r>
            <a:r>
              <a:rPr lang="de-DE" sz="2500" b="1" err="1">
                <a:latin typeface="+mj-lt"/>
              </a:rPr>
              <a:t>Verwaltungsvermögen</a:t>
            </a:r>
            <a:r>
              <a:rPr lang="de-DE" sz="2500" b="1">
                <a:latin typeface="+mj-lt"/>
              </a:rPr>
              <a:t> (§ 13b Abs. 7 S. 2 ErbStG): </a:t>
            </a:r>
            <a:endParaRPr lang="de-DE" sz="2500" b="1">
              <a:effectLst/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6E152B3-FD03-EB40-A2D5-CAB04BE0C719}"/>
              </a:ext>
            </a:extLst>
          </p:cNvPr>
          <p:cNvSpPr txBox="1"/>
          <p:nvPr/>
        </p:nvSpPr>
        <p:spPr>
          <a:xfrm>
            <a:off x="953408" y="2225413"/>
            <a:ext cx="56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BFH vom 22.01.2020 (II R 41/18): </a:t>
            </a:r>
            <a:endParaRPr lang="de-DE">
              <a:effectLst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EBD719-DAEF-6547-9526-917A19125785}"/>
              </a:ext>
            </a:extLst>
          </p:cNvPr>
          <p:cNvSpPr/>
          <p:nvPr/>
        </p:nvSpPr>
        <p:spPr>
          <a:xfrm>
            <a:off x="1615189" y="4355682"/>
            <a:ext cx="1848978" cy="165652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&amp; Co. KG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38720B-42CB-2C47-AFD0-B41E8CAF7BCB}"/>
              </a:ext>
            </a:extLst>
          </p:cNvPr>
          <p:cNvSpPr txBox="1"/>
          <p:nvPr/>
        </p:nvSpPr>
        <p:spPr>
          <a:xfrm>
            <a:off x="2222695" y="-1716258"/>
            <a:ext cx="184731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2A42369-BE9B-D444-AD93-B328A02643BF}"/>
              </a:ext>
            </a:extLst>
          </p:cNvPr>
          <p:cNvSpPr/>
          <p:nvPr/>
        </p:nvSpPr>
        <p:spPr>
          <a:xfrm>
            <a:off x="3707149" y="4174366"/>
            <a:ext cx="1282010" cy="794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922F505-D445-2042-A7CE-26C26F281ED0}"/>
              </a:ext>
            </a:extLst>
          </p:cNvPr>
          <p:cNvSpPr/>
          <p:nvPr/>
        </p:nvSpPr>
        <p:spPr>
          <a:xfrm>
            <a:off x="10081368" y="4234264"/>
            <a:ext cx="1282010" cy="794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98F342-E00A-C946-B509-CE6FFC3F0C1C}"/>
              </a:ext>
            </a:extLst>
          </p:cNvPr>
          <p:cNvSpPr/>
          <p:nvPr/>
        </p:nvSpPr>
        <p:spPr>
          <a:xfrm>
            <a:off x="7961605" y="4631733"/>
            <a:ext cx="1848978" cy="18254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GmbH &amp; Co. KG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6947DDB-484F-C143-8F37-DD9968102C1E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539678" y="3780078"/>
            <a:ext cx="0" cy="5756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07805123-5EB7-B240-849C-6B4809DB3CDA}"/>
              </a:ext>
            </a:extLst>
          </p:cNvPr>
          <p:cNvCxnSpPr>
            <a:cxnSpLocks/>
          </p:cNvCxnSpPr>
          <p:nvPr/>
        </p:nvCxnSpPr>
        <p:spPr>
          <a:xfrm>
            <a:off x="7638384" y="3780078"/>
            <a:ext cx="24274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61B1E5EE-D879-4A47-B896-2EE2ABA59CA2}"/>
              </a:ext>
            </a:extLst>
          </p:cNvPr>
          <p:cNvCxnSpPr/>
          <p:nvPr/>
        </p:nvCxnSpPr>
        <p:spPr>
          <a:xfrm flipV="1">
            <a:off x="8886094" y="3782423"/>
            <a:ext cx="0" cy="10338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0890D0CF-9D7B-7543-ADFB-AEA14668EA6D}"/>
              </a:ext>
            </a:extLst>
          </p:cNvPr>
          <p:cNvCxnSpPr>
            <a:cxnSpLocks/>
          </p:cNvCxnSpPr>
          <p:nvPr/>
        </p:nvCxnSpPr>
        <p:spPr>
          <a:xfrm flipV="1">
            <a:off x="3795082" y="3623883"/>
            <a:ext cx="0" cy="1723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9F535D9-C471-B849-B31E-36855E47A990}"/>
              </a:ext>
            </a:extLst>
          </p:cNvPr>
          <p:cNvCxnSpPr>
            <a:cxnSpLocks/>
          </p:cNvCxnSpPr>
          <p:nvPr/>
        </p:nvCxnSpPr>
        <p:spPr>
          <a:xfrm flipV="1">
            <a:off x="7638384" y="3532220"/>
            <a:ext cx="0" cy="2478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319F1C9C-AD22-1D48-87A7-C89C7BA5FDC8}"/>
              </a:ext>
            </a:extLst>
          </p:cNvPr>
          <p:cNvCxnSpPr>
            <a:cxnSpLocks/>
          </p:cNvCxnSpPr>
          <p:nvPr/>
        </p:nvCxnSpPr>
        <p:spPr>
          <a:xfrm flipV="1">
            <a:off x="10065878" y="3532220"/>
            <a:ext cx="0" cy="2478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28AB355A-9DC7-404C-8C9B-A7233AAC9405}"/>
              </a:ext>
            </a:extLst>
          </p:cNvPr>
          <p:cNvCxnSpPr>
            <a:cxnSpLocks/>
          </p:cNvCxnSpPr>
          <p:nvPr/>
        </p:nvCxnSpPr>
        <p:spPr>
          <a:xfrm flipV="1">
            <a:off x="9637575" y="4631733"/>
            <a:ext cx="688111" cy="76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7DD50B99-F118-D84E-8380-DD3A49169C54}"/>
              </a:ext>
            </a:extLst>
          </p:cNvPr>
          <p:cNvCxnSpPr>
            <a:cxnSpLocks/>
          </p:cNvCxnSpPr>
          <p:nvPr/>
        </p:nvCxnSpPr>
        <p:spPr>
          <a:xfrm flipV="1">
            <a:off x="3414116" y="4661600"/>
            <a:ext cx="380966" cy="5831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9B0F9B08-460F-1A4B-91D8-A010E19F86B1}"/>
              </a:ext>
            </a:extLst>
          </p:cNvPr>
          <p:cNvCxnSpPr>
            <a:cxnSpLocks/>
          </p:cNvCxnSpPr>
          <p:nvPr/>
        </p:nvCxnSpPr>
        <p:spPr>
          <a:xfrm>
            <a:off x="1375645" y="3780078"/>
            <a:ext cx="24274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C857845-B597-0C4B-AEB2-38DB7BD4C8C0}"/>
              </a:ext>
            </a:extLst>
          </p:cNvPr>
          <p:cNvCxnSpPr>
            <a:cxnSpLocks/>
          </p:cNvCxnSpPr>
          <p:nvPr/>
        </p:nvCxnSpPr>
        <p:spPr>
          <a:xfrm>
            <a:off x="1375645" y="3636220"/>
            <a:ext cx="0" cy="1723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C5F6E558-AB0C-DF4C-B4A9-523BCD57EA34}"/>
              </a:ext>
            </a:extLst>
          </p:cNvPr>
          <p:cNvSpPr txBox="1"/>
          <p:nvPr/>
        </p:nvSpPr>
        <p:spPr>
          <a:xfrm>
            <a:off x="7923054" y="3471483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C139DAD-E1CE-B645-928F-534BA904254F}"/>
              </a:ext>
            </a:extLst>
          </p:cNvPr>
          <p:cNvSpPr txBox="1"/>
          <p:nvPr/>
        </p:nvSpPr>
        <p:spPr>
          <a:xfrm>
            <a:off x="9255237" y="3439217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98BEDA4A-81D2-BA40-8C1B-511C0B1E9B1A}"/>
              </a:ext>
            </a:extLst>
          </p:cNvPr>
          <p:cNvSpPr txBox="1"/>
          <p:nvPr/>
        </p:nvSpPr>
        <p:spPr>
          <a:xfrm>
            <a:off x="2968581" y="3451554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CD3E065-90C4-1045-A5B9-D03F212EC1D5}"/>
              </a:ext>
            </a:extLst>
          </p:cNvPr>
          <p:cNvSpPr txBox="1"/>
          <p:nvPr/>
        </p:nvSpPr>
        <p:spPr>
          <a:xfrm>
            <a:off x="1632179" y="3471483"/>
            <a:ext cx="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50%</a:t>
            </a:r>
          </a:p>
        </p:txBody>
      </p:sp>
      <p:sp>
        <p:nvSpPr>
          <p:cNvPr id="42" name="Nach rechts gekrümmter Pfeil 41">
            <a:extLst>
              <a:ext uri="{FF2B5EF4-FFF2-40B4-BE49-F238E27FC236}">
                <a16:creationId xmlns:a16="http://schemas.microsoft.com/office/drawing/2014/main" id="{80375381-8F89-1149-A1FE-14C3D51E4530}"/>
              </a:ext>
            </a:extLst>
          </p:cNvPr>
          <p:cNvSpPr/>
          <p:nvPr/>
        </p:nvSpPr>
        <p:spPr>
          <a:xfrm rot="10800000" flipH="1">
            <a:off x="999796" y="5408066"/>
            <a:ext cx="491273" cy="1334130"/>
          </a:xfrm>
          <a:prstGeom prst="curvedRightArrow">
            <a:avLst/>
          </a:prstGeom>
          <a:solidFill>
            <a:srgbClr val="7F153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725B735-C964-DA45-A02D-8477630AA514}"/>
              </a:ext>
            </a:extLst>
          </p:cNvPr>
          <p:cNvSpPr txBox="1"/>
          <p:nvPr/>
        </p:nvSpPr>
        <p:spPr>
          <a:xfrm>
            <a:off x="1221064" y="3234148"/>
            <a:ext cx="30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6D998FC-527D-244B-9A7D-799E362914EB}"/>
              </a:ext>
            </a:extLst>
          </p:cNvPr>
          <p:cNvSpPr txBox="1"/>
          <p:nvPr/>
        </p:nvSpPr>
        <p:spPr>
          <a:xfrm>
            <a:off x="3639827" y="3202383"/>
            <a:ext cx="54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965688D-6570-4549-93C5-EF98F62E8C0D}"/>
              </a:ext>
            </a:extLst>
          </p:cNvPr>
          <p:cNvSpPr txBox="1"/>
          <p:nvPr/>
        </p:nvSpPr>
        <p:spPr>
          <a:xfrm>
            <a:off x="7489131" y="3115048"/>
            <a:ext cx="3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B6A6D7-775C-9C48-A603-F7C31AD698FC}"/>
              </a:ext>
            </a:extLst>
          </p:cNvPr>
          <p:cNvSpPr txBox="1"/>
          <p:nvPr/>
        </p:nvSpPr>
        <p:spPr>
          <a:xfrm>
            <a:off x="10722373" y="2231909"/>
            <a:ext cx="34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B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740A06B-006F-AE45-BAB6-9D5D1CE64F13}"/>
              </a:ext>
            </a:extLst>
          </p:cNvPr>
          <p:cNvSpPr txBox="1"/>
          <p:nvPr/>
        </p:nvSpPr>
        <p:spPr>
          <a:xfrm>
            <a:off x="9931790" y="3166015"/>
            <a:ext cx="39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X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3F6FE8C-829E-E445-975C-B6C22699C911}"/>
              </a:ext>
            </a:extLst>
          </p:cNvPr>
          <p:cNvSpPr txBox="1"/>
          <p:nvPr/>
        </p:nvSpPr>
        <p:spPr>
          <a:xfrm>
            <a:off x="4989159" y="6049108"/>
            <a:ext cx="188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Wird zu </a:t>
            </a:r>
            <a:r>
              <a:rPr lang="de-DE" err="1"/>
              <a:t>jVV</a:t>
            </a:r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B6FF3F47-2241-FA4E-8D6F-F9A443CEE15B}"/>
              </a:ext>
            </a:extLst>
          </p:cNvPr>
          <p:cNvCxnSpPr/>
          <p:nvPr/>
        </p:nvCxnSpPr>
        <p:spPr>
          <a:xfrm flipV="1">
            <a:off x="6274191" y="5753686"/>
            <a:ext cx="1404854" cy="48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D55F58D0-B582-4246-8416-010184D02C90}"/>
              </a:ext>
            </a:extLst>
          </p:cNvPr>
          <p:cNvSpPr txBox="1"/>
          <p:nvPr/>
        </p:nvSpPr>
        <p:spPr>
          <a:xfrm rot="16200000">
            <a:off x="-668136" y="5152492"/>
            <a:ext cx="299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Verschmelzung</a:t>
            </a:r>
          </a:p>
        </p:txBody>
      </p:sp>
      <p:sp>
        <p:nvSpPr>
          <p:cNvPr id="53" name="Nach unten gekrümmter Pfeil 52">
            <a:extLst>
              <a:ext uri="{FF2B5EF4-FFF2-40B4-BE49-F238E27FC236}">
                <a16:creationId xmlns:a16="http://schemas.microsoft.com/office/drawing/2014/main" id="{E5B50ADD-0B37-FB42-B190-373D9385CBA8}"/>
              </a:ext>
            </a:extLst>
          </p:cNvPr>
          <p:cNvSpPr/>
          <p:nvPr/>
        </p:nvSpPr>
        <p:spPr>
          <a:xfrm rot="18685649">
            <a:off x="9786184" y="2320211"/>
            <a:ext cx="1024337" cy="397127"/>
          </a:xfrm>
          <a:prstGeom prst="curvedDownArrow">
            <a:avLst/>
          </a:prstGeom>
          <a:noFill/>
          <a:ln>
            <a:solidFill>
              <a:srgbClr val="7F1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6FB7DEB2-0992-F742-BC6D-D85CE62F085F}"/>
              </a:ext>
            </a:extLst>
          </p:cNvPr>
          <p:cNvSpPr txBox="1"/>
          <p:nvPr/>
        </p:nvSpPr>
        <p:spPr>
          <a:xfrm rot="18803206">
            <a:off x="9304055" y="1717832"/>
            <a:ext cx="20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Erwerb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543D486-D0ED-A14D-8BDB-BA96818784DB}"/>
              </a:ext>
            </a:extLst>
          </p:cNvPr>
          <p:cNvSpPr/>
          <p:nvPr/>
        </p:nvSpPr>
        <p:spPr>
          <a:xfrm>
            <a:off x="6597748" y="2874315"/>
            <a:ext cx="281354" cy="3175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ABA4F3A-F7AF-ED4A-86CB-A27203121B32}"/>
              </a:ext>
            </a:extLst>
          </p:cNvPr>
          <p:cNvSpPr/>
          <p:nvPr/>
        </p:nvSpPr>
        <p:spPr>
          <a:xfrm>
            <a:off x="132058" y="2848418"/>
            <a:ext cx="281354" cy="3175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57B059F4-469A-3243-B399-ACA19CBEB5B4}"/>
              </a:ext>
            </a:extLst>
          </p:cNvPr>
          <p:cNvSpPr/>
          <p:nvPr/>
        </p:nvSpPr>
        <p:spPr>
          <a:xfrm>
            <a:off x="1684550" y="6332305"/>
            <a:ext cx="2078722" cy="4301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Z1-GmbH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DF736B0-0E7B-C743-9843-88019B7C83E8}"/>
              </a:ext>
            </a:extLst>
          </p:cNvPr>
          <p:cNvSpPr txBox="1"/>
          <p:nvPr/>
        </p:nvSpPr>
        <p:spPr>
          <a:xfrm>
            <a:off x="1701079" y="6012207"/>
            <a:ext cx="70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100%</a:t>
            </a:r>
          </a:p>
        </p:txBody>
      </p:sp>
      <p:cxnSp>
        <p:nvCxnSpPr>
          <p:cNvPr id="55" name="Gerade Verbindung 54">
            <a:extLst>
              <a:ext uri="{FF2B5EF4-FFF2-40B4-BE49-F238E27FC236}">
                <a16:creationId xmlns:a16="http://schemas.microsoft.com/office/drawing/2014/main" id="{E80CE019-65A3-5E46-BDC1-9B6407C9C2D8}"/>
              </a:ext>
            </a:extLst>
          </p:cNvPr>
          <p:cNvCxnSpPr>
            <a:cxnSpLocks/>
          </p:cNvCxnSpPr>
          <p:nvPr/>
        </p:nvCxnSpPr>
        <p:spPr>
          <a:xfrm flipV="1">
            <a:off x="2539678" y="5909071"/>
            <a:ext cx="0" cy="5756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35123B6B-187E-EC4B-BA00-E17AD933673B}"/>
              </a:ext>
            </a:extLst>
          </p:cNvPr>
          <p:cNvCxnSpPr>
            <a:cxnSpLocks/>
          </p:cNvCxnSpPr>
          <p:nvPr/>
        </p:nvCxnSpPr>
        <p:spPr>
          <a:xfrm>
            <a:off x="6426591" y="6386174"/>
            <a:ext cx="1442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Grafik 23" descr="Kreditkarte">
            <a:extLst>
              <a:ext uri="{FF2B5EF4-FFF2-40B4-BE49-F238E27FC236}">
                <a16:creationId xmlns:a16="http://schemas.microsoft.com/office/drawing/2014/main" id="{94532D94-C09A-B840-AB90-05073E83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351" y="5980636"/>
            <a:ext cx="379829" cy="379829"/>
          </a:xfrm>
          <a:prstGeom prst="rect">
            <a:avLst/>
          </a:prstGeom>
        </p:spPr>
      </p:pic>
      <p:pic>
        <p:nvPicPr>
          <p:cNvPr id="59" name="Grafik 58" descr="Kreditkarte">
            <a:extLst>
              <a:ext uri="{FF2B5EF4-FFF2-40B4-BE49-F238E27FC236}">
                <a16:creationId xmlns:a16="http://schemas.microsoft.com/office/drawing/2014/main" id="{800596AE-AACE-A44D-9C55-2E7B8303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7093" y="6442139"/>
            <a:ext cx="379829" cy="379829"/>
          </a:xfrm>
          <a:prstGeom prst="rect">
            <a:avLst/>
          </a:prstGeom>
        </p:spPr>
      </p:pic>
      <p:pic>
        <p:nvPicPr>
          <p:cNvPr id="27" name="Grafik 26" descr="Gebäude">
            <a:extLst>
              <a:ext uri="{FF2B5EF4-FFF2-40B4-BE49-F238E27FC236}">
                <a16:creationId xmlns:a16="http://schemas.microsoft.com/office/drawing/2014/main" id="{177FBC84-C398-B847-9EB3-D3918E4EA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10349" y="5337158"/>
            <a:ext cx="445835" cy="445835"/>
          </a:xfrm>
          <a:prstGeom prst="rect">
            <a:avLst/>
          </a:prstGeom>
        </p:spPr>
      </p:pic>
      <p:pic>
        <p:nvPicPr>
          <p:cNvPr id="60" name="Grafik 59" descr="Gebäude">
            <a:extLst>
              <a:ext uri="{FF2B5EF4-FFF2-40B4-BE49-F238E27FC236}">
                <a16:creationId xmlns:a16="http://schemas.microsoft.com/office/drawing/2014/main" id="{E315E169-FB59-4D45-8258-5537A2082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7668" y="6384983"/>
            <a:ext cx="328091" cy="3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56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DB10A6D-DE71-784C-9821-A87C4FE1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84D569-87EA-B748-9D8C-C99E542B0495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E22E8E5-4A29-C546-98C4-6489FFA66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613078"/>
              </p:ext>
            </p:extLst>
          </p:nvPr>
        </p:nvGraphicFramePr>
        <p:xfrm>
          <a:off x="1411286" y="3029803"/>
          <a:ext cx="9369427" cy="147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Geschweifte Klammer links 6">
            <a:extLst>
              <a:ext uri="{FF2B5EF4-FFF2-40B4-BE49-F238E27FC236}">
                <a16:creationId xmlns:a16="http://schemas.microsoft.com/office/drawing/2014/main" id="{E54D472F-EECD-0448-AE46-82A8B7ABFB99}"/>
              </a:ext>
            </a:extLst>
          </p:cNvPr>
          <p:cNvSpPr/>
          <p:nvPr/>
        </p:nvSpPr>
        <p:spPr>
          <a:xfrm rot="5400000">
            <a:off x="5618339" y="1637733"/>
            <a:ext cx="550439" cy="278414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D058E27-0016-1148-8071-0EE73F66A395}"/>
              </a:ext>
            </a:extLst>
          </p:cNvPr>
          <p:cNvSpPr txBox="1"/>
          <p:nvPr/>
        </p:nvSpPr>
        <p:spPr>
          <a:xfrm>
            <a:off x="5306704" y="2400184"/>
            <a:ext cx="117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2 Jahre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CD1252-392E-8448-B387-A1B2877F3144}"/>
              </a:ext>
            </a:extLst>
          </p:cNvPr>
          <p:cNvSpPr txBox="1"/>
          <p:nvPr/>
        </p:nvSpPr>
        <p:spPr>
          <a:xfrm>
            <a:off x="6905766" y="2232230"/>
            <a:ext cx="27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Übertragungszeitpunkt = Bewertungsstichtag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3088622-7FA7-BA4D-8E33-4E5AD451A53C}"/>
              </a:ext>
            </a:extLst>
          </p:cNvPr>
          <p:cNvCxnSpPr/>
          <p:nvPr/>
        </p:nvCxnSpPr>
        <p:spPr>
          <a:xfrm>
            <a:off x="7410734" y="2905826"/>
            <a:ext cx="0" cy="399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70228581-C5BA-E345-BE9D-FFA595D9FA49}"/>
              </a:ext>
            </a:extLst>
          </p:cNvPr>
          <p:cNvSpPr txBox="1"/>
          <p:nvPr/>
        </p:nvSpPr>
        <p:spPr>
          <a:xfrm>
            <a:off x="809766" y="1349039"/>
            <a:ext cx="1091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Verwaltungsvermögen- junges Verwaltungsvermögen (§ 13b Abs. 7 S. 2 ErbStG):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81CB543-09A4-4644-8B09-08978BCF2FC2}"/>
              </a:ext>
            </a:extLst>
          </p:cNvPr>
          <p:cNvSpPr txBox="1"/>
          <p:nvPr/>
        </p:nvSpPr>
        <p:spPr>
          <a:xfrm>
            <a:off x="941696" y="2101755"/>
            <a:ext cx="2197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Schädliches Moment: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B9E6C1F-C31B-C74F-9395-A25BCD9D47F5}"/>
              </a:ext>
            </a:extLst>
          </p:cNvPr>
          <p:cNvSpPr/>
          <p:nvPr/>
        </p:nvSpPr>
        <p:spPr>
          <a:xfrm>
            <a:off x="809766" y="46297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 Einlage </a:t>
            </a:r>
            <a:endParaRPr lang="de-DE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 Erwerb durch betriebliche Mittel (Aktivtausch) </a:t>
            </a:r>
            <a:endParaRPr lang="de-DE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 Wiederanlage endfälliger Fondsanteile o. ä. </a:t>
            </a:r>
            <a:endParaRPr lang="de-DE" dirty="0"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</a:rPr>
              <a:t> Erwerb durch Umstrukturierung (z. B. Verschmelzung zur</a:t>
            </a:r>
          </a:p>
          <a:p>
            <a:r>
              <a:rPr lang="de-DE" dirty="0">
                <a:latin typeface="Calibri" panose="020F0502020204030204" pitchFamily="34" charset="0"/>
              </a:rPr>
              <a:t>  Aufnahme; Erwerbe innerhalb der Konzernstruktur) </a:t>
            </a:r>
            <a:endParaRPr lang="de-DE" dirty="0">
              <a:latin typeface="ArialMT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E71E58-E66A-8244-81C2-55D1701BCA53}"/>
              </a:ext>
            </a:extLst>
          </p:cNvPr>
          <p:cNvSpPr txBox="1"/>
          <p:nvPr/>
        </p:nvSpPr>
        <p:spPr>
          <a:xfrm>
            <a:off x="7750910" y="5059317"/>
            <a:ext cx="3029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Verwaltungsvermögen </a:t>
            </a:r>
          </a:p>
          <a:p>
            <a:r>
              <a:rPr lang="de-DE"/>
              <a:t>(am Bewertungsstichtag = Betriebsvermögen)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:a16="http://schemas.microsoft.com/office/drawing/2014/main" id="{3320AB70-8227-7146-8CE8-6855F38B23B0}"/>
              </a:ext>
            </a:extLst>
          </p:cNvPr>
          <p:cNvSpPr/>
          <p:nvPr/>
        </p:nvSpPr>
        <p:spPr>
          <a:xfrm>
            <a:off x="6332561" y="5336275"/>
            <a:ext cx="1269242" cy="47366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6831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2" y="1419726"/>
            <a:ext cx="9899082" cy="4757237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724152" y="914400"/>
            <a:ext cx="2557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Aktuelle Rechtsprechung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AF8153-923F-6D4E-8DE2-013C260FD349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9366929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6" y="1173079"/>
            <a:ext cx="10068620" cy="500388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95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EAF8153-923F-6D4E-8DE2-013C260FD349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16574920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5C4F0D-A90F-4341-91D2-FFB065A9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6A6950-D797-5C44-93F8-35AA9D7B2DD7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CDB981-AF05-9942-AB6A-F25904B4EC6A}"/>
              </a:ext>
            </a:extLst>
          </p:cNvPr>
          <p:cNvSpPr/>
          <p:nvPr/>
        </p:nvSpPr>
        <p:spPr>
          <a:xfrm>
            <a:off x="919998" y="2286846"/>
            <a:ext cx="109437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Veräußerung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/ Aufgabe des ganzen Betriebs / Teilbetriebs / der Beteiligung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Überführung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Veräußerung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wesentlicher Betriebsgrundlagen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Überentnahmen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teilweise oder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vollständige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Veräußerung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von Anteilen an Kapitalgesellschaften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Aufhebung der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Verfügungsbeschränkung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Stimmrechtsbündelung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im Rahmen von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Poolverträgen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Verstoß gegen den 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Lohnsummentest 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 innerhalb einer konkreten Frist </a:t>
            </a:r>
            <a:endParaRPr lang="de-DE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65D3CA7-5E5B-E84A-B022-CA10578688BA}"/>
              </a:ext>
            </a:extLst>
          </p:cNvPr>
          <p:cNvSpPr/>
          <p:nvPr/>
        </p:nvSpPr>
        <p:spPr>
          <a:xfrm>
            <a:off x="459545" y="1333306"/>
            <a:ext cx="1151206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>
                <a:latin typeface="+mj-lt"/>
              </a:rPr>
              <a:t>Welche </a:t>
            </a:r>
            <a:r>
              <a:rPr lang="de-DE" sz="2500" b="1" err="1">
                <a:latin typeface="+mj-lt"/>
              </a:rPr>
              <a:t>Tatbestände</a:t>
            </a:r>
            <a:r>
              <a:rPr lang="de-DE" sz="2500" b="1">
                <a:latin typeface="+mj-lt"/>
              </a:rPr>
              <a:t> verstoßen gegen die </a:t>
            </a:r>
            <a:r>
              <a:rPr lang="de-DE" sz="2500" b="1" err="1">
                <a:latin typeface="+mj-lt"/>
              </a:rPr>
              <a:t>Behaltensregelung</a:t>
            </a:r>
            <a:r>
              <a:rPr lang="de-DE" sz="2500" b="1">
                <a:latin typeface="+mj-lt"/>
              </a:rPr>
              <a:t> (§ 13a Abs. 6 + 7 ErbStG)? </a:t>
            </a:r>
            <a:endParaRPr lang="de-DE" sz="2500" b="1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1349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36C3311-D3EF-3441-9124-910F98EB9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92279"/>
              </p:ext>
            </p:extLst>
          </p:nvPr>
        </p:nvGraphicFramePr>
        <p:xfrm>
          <a:off x="838200" y="1783079"/>
          <a:ext cx="10515600" cy="47605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283655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6495384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9317150"/>
                    </a:ext>
                  </a:extLst>
                </a:gridCol>
              </a:tblGrid>
              <a:tr h="1101990">
                <a:tc gridSpan="3">
                  <a:txBody>
                    <a:bodyPr/>
                    <a:lstStyle/>
                    <a:p>
                      <a:r>
                        <a:rPr lang="de-DE" sz="24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Mindestlohnsummenregelung</a:t>
                      </a:r>
                      <a:br>
                        <a:rPr lang="de-DE" sz="24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de-DE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mit </a:t>
                      </a:r>
                      <a:r>
                        <a:rPr lang="de-DE" sz="2000" b="1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Aufgriffsgrenze</a:t>
                      </a:r>
                      <a:r>
                        <a:rPr lang="de-DE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und Flexibilisierungsklausel </a:t>
                      </a:r>
                      <a:endParaRPr lang="de-DE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829022"/>
                  </a:ext>
                </a:extLst>
              </a:tr>
              <a:tr h="1013830">
                <a:tc>
                  <a:txBody>
                    <a:bodyPr/>
                    <a:lstStyle/>
                    <a:p>
                      <a:r>
                        <a:rPr lang="de-DE" sz="2000">
                          <a:effectLst/>
                        </a:rPr>
                        <a:t>Anzahl Arbeitnehmer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effectLst/>
                        </a:rPr>
                        <a:t>Lohnsummenfrist 5 Jahre (Regelverschonung)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effectLst/>
                        </a:rPr>
                        <a:t>Lohnsummenfrist 7 Jahre (Optionsverschonung)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095767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≤ 5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err="1">
                          <a:effectLst/>
                        </a:rPr>
                        <a:t>entfällt</a:t>
                      </a:r>
                      <a:r>
                        <a:rPr lang="de-DE" sz="2400">
                          <a:effectLst/>
                        </a:rPr>
                        <a:t>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entfällt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668630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&gt; 5 bis 10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250%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500%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237337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&gt; 10 bis 15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300%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565%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141360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&gt; 15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400%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>
                          <a:effectLst/>
                        </a:rPr>
                        <a:t>700% </a:t>
                      </a:r>
                      <a:endParaRPr lang="de-DE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9335038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677BC1-4042-C84D-9FA4-E427A318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97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F255BE-7F1A-4E47-9948-30DB6AE009FD}"/>
              </a:ext>
            </a:extLst>
          </p:cNvPr>
          <p:cNvSpPr/>
          <p:nvPr/>
        </p:nvSpPr>
        <p:spPr>
          <a:xfrm>
            <a:off x="838200" y="1043169"/>
            <a:ext cx="60094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500" b="1">
                <a:latin typeface="+mj-lt"/>
              </a:rPr>
              <a:t>Lohnsummenregelung (§ 13a Abs. 3 ErbStG): </a:t>
            </a:r>
            <a:endParaRPr lang="de-DE" sz="2500" b="1">
              <a:effectLst/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EAF8153-923F-6D4E-8DE2-013C260FD349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14980606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9C1ACAF-C6AC-9345-9AA4-28C2612E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8ACDED-1B21-A44D-A79A-4216C72AE571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1E6C33-D1D3-2943-9C0F-8B60F354941B}"/>
              </a:ext>
            </a:extLst>
          </p:cNvPr>
          <p:cNvSpPr txBox="1"/>
          <p:nvPr/>
        </p:nvSpPr>
        <p:spPr>
          <a:xfrm>
            <a:off x="534571" y="1599060"/>
            <a:ext cx="38967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Verkäufe unter fremden Dritten innerhalb des letzten Jahres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9AFA823-2D53-D042-BCC7-B9FC673685F8}"/>
              </a:ext>
            </a:extLst>
          </p:cNvPr>
          <p:cNvSpPr txBox="1"/>
          <p:nvPr/>
        </p:nvSpPr>
        <p:spPr>
          <a:xfrm>
            <a:off x="7556698" y="1700775"/>
            <a:ext cx="38967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Schätzung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8CF376-902B-8F4A-9F19-42E5306A4A33}"/>
              </a:ext>
            </a:extLst>
          </p:cNvPr>
          <p:cNvSpPr txBox="1"/>
          <p:nvPr/>
        </p:nvSpPr>
        <p:spPr>
          <a:xfrm>
            <a:off x="6417226" y="2280019"/>
            <a:ext cx="503622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Methode anzuwenden, die ein Erwerber der Bemessung des Kaufpreises zu Grunde legen würde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B8280E-60ED-E44D-84AB-13B39CFD592A}"/>
              </a:ext>
            </a:extLst>
          </p:cNvPr>
          <p:cNvSpPr txBox="1"/>
          <p:nvPr/>
        </p:nvSpPr>
        <p:spPr>
          <a:xfrm>
            <a:off x="8308383" y="3337512"/>
            <a:ext cx="309304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Andere für nicht steuerliche Zwecke übliche Methode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6E3501-F5E0-BA4B-82D7-AE226F0A056B}"/>
              </a:ext>
            </a:extLst>
          </p:cNvPr>
          <p:cNvSpPr txBox="1"/>
          <p:nvPr/>
        </p:nvSpPr>
        <p:spPr>
          <a:xfrm>
            <a:off x="4715021" y="3306817"/>
            <a:ext cx="27619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unter Ertragsaussichten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61E5F2-86B9-BB4B-8B9D-5FE7ECE9C58D}"/>
              </a:ext>
            </a:extLst>
          </p:cNvPr>
          <p:cNvSpPr txBox="1"/>
          <p:nvPr/>
        </p:nvSpPr>
        <p:spPr>
          <a:xfrm>
            <a:off x="3945987" y="4002626"/>
            <a:ext cx="35309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Vereinfachtes Ertragswertverfahren gemäß §§ 190-203 BewG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82141C-BFC6-454F-B8F4-BEBEFB55A4F5}"/>
              </a:ext>
            </a:extLst>
          </p:cNvPr>
          <p:cNvSpPr txBox="1"/>
          <p:nvPr/>
        </p:nvSpPr>
        <p:spPr>
          <a:xfrm>
            <a:off x="6096000" y="5057892"/>
            <a:ext cx="36998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Ergebnis offensichtlich unzutreffend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AA6B482-89CA-914F-91C9-5ABF70CB1B53}"/>
              </a:ext>
            </a:extLst>
          </p:cNvPr>
          <p:cNvSpPr txBox="1"/>
          <p:nvPr/>
        </p:nvSpPr>
        <p:spPr>
          <a:xfrm>
            <a:off x="6090376" y="5649455"/>
            <a:ext cx="53110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Mindestens anzusetzen: Substanzwert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FFB6A49-F6F5-AB43-99D7-0454E3B1139D}"/>
              </a:ext>
            </a:extLst>
          </p:cNvPr>
          <p:cNvSpPr txBox="1"/>
          <p:nvPr/>
        </p:nvSpPr>
        <p:spPr>
          <a:xfrm>
            <a:off x="534571" y="6215366"/>
            <a:ext cx="108668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/>
              <a:t>Ziel: gemeiner Wert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E57036D-E3A0-604D-99A3-801D8AC4505D}"/>
              </a:ext>
            </a:extLst>
          </p:cNvPr>
          <p:cNvSpPr txBox="1"/>
          <p:nvPr/>
        </p:nvSpPr>
        <p:spPr>
          <a:xfrm>
            <a:off x="534571" y="4907854"/>
            <a:ext cx="20538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/>
              <a:t>Ableitung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AC2A35F-9EFE-6040-A405-70C039CA2A6D}"/>
              </a:ext>
            </a:extLst>
          </p:cNvPr>
          <p:cNvCxnSpPr>
            <a:cxnSpLocks/>
          </p:cNvCxnSpPr>
          <p:nvPr/>
        </p:nvCxnSpPr>
        <p:spPr>
          <a:xfrm>
            <a:off x="998806" y="2291558"/>
            <a:ext cx="0" cy="2616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32EBBF8E-B566-6141-A860-0D7C9E51599A}"/>
              </a:ext>
            </a:extLst>
          </p:cNvPr>
          <p:cNvCxnSpPr/>
          <p:nvPr/>
        </p:nvCxnSpPr>
        <p:spPr>
          <a:xfrm>
            <a:off x="998806" y="5277186"/>
            <a:ext cx="0" cy="938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0E24C46-FEA3-5E49-974E-D5E075C815FB}"/>
              </a:ext>
            </a:extLst>
          </p:cNvPr>
          <p:cNvCxnSpPr>
            <a:stCxn id="5" idx="3"/>
          </p:cNvCxnSpPr>
          <p:nvPr/>
        </p:nvCxnSpPr>
        <p:spPr>
          <a:xfrm flipV="1">
            <a:off x="4431322" y="1922225"/>
            <a:ext cx="312537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D7053A25-132E-2A4C-8AD5-F8A8F74E2C89}"/>
              </a:ext>
            </a:extLst>
          </p:cNvPr>
          <p:cNvCxnSpPr>
            <a:cxnSpLocks/>
          </p:cNvCxnSpPr>
          <p:nvPr/>
        </p:nvCxnSpPr>
        <p:spPr>
          <a:xfrm>
            <a:off x="9481625" y="2104253"/>
            <a:ext cx="0" cy="187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63407218-234A-DF4C-98D5-AD667740E64A}"/>
              </a:ext>
            </a:extLst>
          </p:cNvPr>
          <p:cNvCxnSpPr/>
          <p:nvPr/>
        </p:nvCxnSpPr>
        <p:spPr>
          <a:xfrm>
            <a:off x="6879102" y="2945759"/>
            <a:ext cx="0" cy="343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4007DB0-7AB0-6B41-900C-F5ECC8A64857}"/>
              </a:ext>
            </a:extLst>
          </p:cNvPr>
          <p:cNvCxnSpPr/>
          <p:nvPr/>
        </p:nvCxnSpPr>
        <p:spPr>
          <a:xfrm>
            <a:off x="9481625" y="2937889"/>
            <a:ext cx="0" cy="36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7FBC1FF1-130D-6349-9100-5AA2A9C0AAE0}"/>
              </a:ext>
            </a:extLst>
          </p:cNvPr>
          <p:cNvCxnSpPr/>
          <p:nvPr/>
        </p:nvCxnSpPr>
        <p:spPr>
          <a:xfrm>
            <a:off x="6879102" y="3854548"/>
            <a:ext cx="14292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487E6237-0613-7D40-8F77-A55C6338A936}"/>
              </a:ext>
            </a:extLst>
          </p:cNvPr>
          <p:cNvCxnSpPr>
            <a:cxnSpLocks/>
          </p:cNvCxnSpPr>
          <p:nvPr/>
        </p:nvCxnSpPr>
        <p:spPr>
          <a:xfrm>
            <a:off x="6879102" y="3676149"/>
            <a:ext cx="0" cy="178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EC5A4203-B86D-DE42-90B9-015BD63C6698}"/>
              </a:ext>
            </a:extLst>
          </p:cNvPr>
          <p:cNvCxnSpPr/>
          <p:nvPr/>
        </p:nvCxnSpPr>
        <p:spPr>
          <a:xfrm>
            <a:off x="5315244" y="3660677"/>
            <a:ext cx="0" cy="36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359D2F11-A4B6-0747-85CA-92D9BF7A911D}"/>
              </a:ext>
            </a:extLst>
          </p:cNvPr>
          <p:cNvCxnSpPr>
            <a:cxnSpLocks/>
          </p:cNvCxnSpPr>
          <p:nvPr/>
        </p:nvCxnSpPr>
        <p:spPr>
          <a:xfrm>
            <a:off x="6775939" y="4648957"/>
            <a:ext cx="0" cy="443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FE1E9C21-1D30-284E-95C0-F585E7104AAC}"/>
              </a:ext>
            </a:extLst>
          </p:cNvPr>
          <p:cNvCxnSpPr>
            <a:cxnSpLocks/>
          </p:cNvCxnSpPr>
          <p:nvPr/>
        </p:nvCxnSpPr>
        <p:spPr>
          <a:xfrm>
            <a:off x="7083084" y="5427224"/>
            <a:ext cx="0" cy="22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888BF472-78E6-5648-8499-517490913984}"/>
              </a:ext>
            </a:extLst>
          </p:cNvPr>
          <p:cNvCxnSpPr>
            <a:cxnSpLocks/>
          </p:cNvCxnSpPr>
          <p:nvPr/>
        </p:nvCxnSpPr>
        <p:spPr>
          <a:xfrm flipH="1" flipV="1">
            <a:off x="8745900" y="4002626"/>
            <a:ext cx="1" cy="106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47BEB72C-4177-4E48-989F-6F27D1014E8D}"/>
              </a:ext>
            </a:extLst>
          </p:cNvPr>
          <p:cNvCxnSpPr>
            <a:cxnSpLocks/>
          </p:cNvCxnSpPr>
          <p:nvPr/>
        </p:nvCxnSpPr>
        <p:spPr>
          <a:xfrm>
            <a:off x="10600007" y="4002626"/>
            <a:ext cx="0" cy="164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0EC940A-0D9A-8D47-BE5E-265128719DC9}"/>
              </a:ext>
            </a:extLst>
          </p:cNvPr>
          <p:cNvCxnSpPr>
            <a:cxnSpLocks/>
          </p:cNvCxnSpPr>
          <p:nvPr/>
        </p:nvCxnSpPr>
        <p:spPr>
          <a:xfrm>
            <a:off x="7950591" y="6018787"/>
            <a:ext cx="0" cy="196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7C6960E7-0966-5B42-8F43-B1FF6993C596}"/>
              </a:ext>
            </a:extLst>
          </p:cNvPr>
          <p:cNvSpPr txBox="1"/>
          <p:nvPr/>
        </p:nvSpPr>
        <p:spPr>
          <a:xfrm>
            <a:off x="804634" y="1010891"/>
            <a:ext cx="7503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>
                <a:latin typeface="+mj-lt"/>
              </a:rPr>
              <a:t>Systematik des § 11 Abs. 2 BewG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9E09FCDC-6E7C-9641-8FB9-08AB4680ED15}"/>
              </a:ext>
            </a:extLst>
          </p:cNvPr>
          <p:cNvSpPr txBox="1"/>
          <p:nvPr/>
        </p:nvSpPr>
        <p:spPr>
          <a:xfrm>
            <a:off x="5447764" y="1629756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Nein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EF0A2BC-B4F3-F246-B1B8-B5AFB113ECCF}"/>
              </a:ext>
            </a:extLst>
          </p:cNvPr>
          <p:cNvSpPr txBox="1"/>
          <p:nvPr/>
        </p:nvSpPr>
        <p:spPr>
          <a:xfrm>
            <a:off x="998806" y="3337512"/>
            <a:ext cx="46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Ja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957CB627-1DE1-5F49-B4DB-F645929F0242}"/>
              </a:ext>
            </a:extLst>
          </p:cNvPr>
          <p:cNvSpPr txBox="1"/>
          <p:nvPr/>
        </p:nvSpPr>
        <p:spPr>
          <a:xfrm>
            <a:off x="4853686" y="3667438"/>
            <a:ext cx="46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Ja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3329524-B985-6F44-8DEB-A38E0A7C6888}"/>
              </a:ext>
            </a:extLst>
          </p:cNvPr>
          <p:cNvSpPr txBox="1"/>
          <p:nvPr/>
        </p:nvSpPr>
        <p:spPr>
          <a:xfrm>
            <a:off x="7445290" y="3556454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Nein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35D5E9D-A770-CA42-B7DB-E47C3E450DB9}"/>
              </a:ext>
            </a:extLst>
          </p:cNvPr>
          <p:cNvSpPr txBox="1"/>
          <p:nvPr/>
        </p:nvSpPr>
        <p:spPr>
          <a:xfrm>
            <a:off x="7083084" y="5353674"/>
            <a:ext cx="9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Nein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84716915-6852-AA4A-9395-98752AC23ADA}"/>
              </a:ext>
            </a:extLst>
          </p:cNvPr>
          <p:cNvSpPr txBox="1"/>
          <p:nvPr/>
        </p:nvSpPr>
        <p:spPr>
          <a:xfrm>
            <a:off x="8365586" y="4723188"/>
            <a:ext cx="46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354844305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28BCC-6D18-3C4B-BD41-C06E7CB8EE0E}" type="slidenum">
              <a:rPr lang="de-DE" smtClean="0"/>
              <a:pPr/>
              <a:t>99</a:t>
            </a:fld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182239"/>
              </p:ext>
            </p:extLst>
          </p:nvPr>
        </p:nvGraphicFramePr>
        <p:xfrm>
          <a:off x="456387" y="3433604"/>
          <a:ext cx="11014455" cy="113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Objekt-Manager-Shellobjekt" showAsIcon="1" r:id="rId3" imgW="5513040" imgH="567720" progId="Package">
                  <p:embed/>
                </p:oleObj>
              </mc:Choice>
              <mc:Fallback>
                <p:oleObj name="Objekt-Manager-Shellobjekt" showAsIcon="1" r:id="rId3" imgW="5513040" imgH="567720" progId="Package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387" y="3433604"/>
                        <a:ext cx="11014455" cy="113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A8ACDED-1B21-A44D-A79A-4216C72AE571}"/>
              </a:ext>
            </a:extLst>
          </p:cNvPr>
          <p:cNvSpPr txBox="1"/>
          <p:nvPr/>
        </p:nvSpPr>
        <p:spPr>
          <a:xfrm>
            <a:off x="272735" y="183362"/>
            <a:ext cx="5332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3.0 Erbschaftsteuer für Betriebsvermögen</a:t>
            </a:r>
          </a:p>
        </p:txBody>
      </p:sp>
    </p:spTree>
    <p:extLst>
      <p:ext uri="{BB962C8B-B14F-4D97-AF65-F5344CB8AC3E}">
        <p14:creationId xmlns:p14="http://schemas.microsoft.com/office/powerpoint/2010/main" val="392930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8571</Words>
  <Application>Microsoft Office PowerPoint</Application>
  <PresentationFormat>Breitbild</PresentationFormat>
  <Paragraphs>1778</Paragraphs>
  <Slides>101</Slides>
  <Notes>5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101</vt:i4>
      </vt:variant>
    </vt:vector>
  </HeadingPairs>
  <TitlesOfParts>
    <vt:vector size="102" baseType="lpstr">
      <vt:lpstr>Office</vt:lpstr>
      <vt:lpstr>Grundzüge der Unternehmensbesteuerung</vt:lpstr>
      <vt:lpstr>PowerPoint-Präsentation</vt:lpstr>
      <vt:lpstr>PowerPoint-Präsentation</vt:lpstr>
      <vt:lpstr>PowerPoint-Präsentation</vt:lpstr>
      <vt:lpstr>PowerPoint-Präsentation</vt:lpstr>
      <vt:lpstr>Einkommensteuertarif (Grundtarif gemäß § 32a Abs. 1 EStG),  Stand 2020</vt:lpstr>
      <vt:lpstr>PowerPoint-Präsentation</vt:lpstr>
      <vt:lpstr>Unterscheidung Grenzsteuersatz und durchschnittliche Steuerbelastung </vt:lpstr>
      <vt:lpstr>PowerPoint-Präsentation</vt:lpstr>
      <vt:lpstr>Veranlagungsarten</vt:lpstr>
      <vt:lpstr>PowerPoint-Präsentation</vt:lpstr>
      <vt:lpstr>Juristische Personen</vt:lpstr>
      <vt:lpstr>PowerPoint-Präsentation</vt:lpstr>
      <vt:lpstr>PowerPoint-Präsentation</vt:lpstr>
      <vt:lpstr>Gründung einer GmbH</vt:lpstr>
      <vt:lpstr>UG (Variante der GmbH; § 5a GmbH-Gesetz)</vt:lpstr>
      <vt:lpstr>PowerPoint-Präsentation</vt:lpstr>
      <vt:lpstr>PowerPoint-Präsentation</vt:lpstr>
      <vt:lpstr>PowerPoint-Präsentation</vt:lpstr>
      <vt:lpstr>PowerPoint-Präsentation</vt:lpstr>
      <vt:lpstr>Welche Möglichkeiten gibt es für einen Gesellschafter Liquidität aus der GmbH zu erhalten? </vt:lpstr>
      <vt:lpstr>Gesellschafter ist bei der GmbH angestellt (lfd. GF-Gehalt und Tantieme)</vt:lpstr>
      <vt:lpstr>Gesellschafter erhält Gewinnausschüttungen von der GmbH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Gesellschafter gewährt der GmbH ein Darlehen, die GmbH zahlt Zinsen an den Gesellschafter</vt:lpstr>
      <vt:lpstr>Gesellschafter gewährt der GmbH ein Darlehen, die GmbH zahlt Zinsen an den Gesellschafter </vt:lpstr>
      <vt:lpstr>Gesellschafterdarlehen in der Praxis</vt:lpstr>
      <vt:lpstr>Gesellschafter erhält Mieteinnahmen von der GmbH</vt:lpstr>
      <vt:lpstr>Betriebsaufspaltung</vt:lpstr>
      <vt:lpstr>Steuerliche Besonderheit: Betriebsaufspaltung</vt:lpstr>
      <vt:lpstr>PowerPoint-Präsentation</vt:lpstr>
      <vt:lpstr>Betriebsaufspaltung</vt:lpstr>
      <vt:lpstr>PowerPoint-Präsentation</vt:lpstr>
      <vt:lpstr>PowerPoint-Präsentation</vt:lpstr>
      <vt:lpstr>PowerPoint-Präsentation</vt:lpstr>
      <vt:lpstr>Personengesellschaften</vt:lpstr>
      <vt:lpstr>PowerPoint-Präsentation</vt:lpstr>
      <vt:lpstr>Steuerermäßigung bei Einkünften aus Gewerbebetrieb § 35 EStG</vt:lpstr>
      <vt:lpstr>PowerPoint-Präsentation</vt:lpstr>
      <vt:lpstr>Betriebsvermögen bei Personengesellschaften R 4.2 Abs. 2 EStR</vt:lpstr>
      <vt:lpstr>Sonderbetriebsvermögen</vt:lpstr>
      <vt:lpstr>Vergleich Besteuerung Kapitalgesellschaft - Personengesellschaft</vt:lpstr>
      <vt:lpstr>PowerPoint-Präsentation</vt:lpstr>
      <vt:lpstr>Gesamtsteuerbelastung im Vergleich Annahme Hebesatz von 400% (3,5% x 400 % = 14%)</vt:lpstr>
      <vt:lpstr>Vermögensverwaltende GmbH für Immobilien </vt:lpstr>
      <vt:lpstr>Abwägung- lohnt sich die Immobilien GmbH steuerlich?</vt:lpstr>
      <vt:lpstr>Ende bei der natürlichen Person - Neustart in der GmbH   Folgen: </vt:lpstr>
      <vt:lpstr>Erweiterte Grundstückskürzung</vt:lpstr>
      <vt:lpstr>Vermögensverwaltende GmbH &amp; Co. KG</vt:lpstr>
      <vt:lpstr>PowerPoint-Präsentation</vt:lpstr>
      <vt:lpstr>Vermögensverwaltende KG</vt:lpstr>
      <vt:lpstr>PowerPoint-Präsentation</vt:lpstr>
      <vt:lpstr>Folgen:</vt:lpstr>
      <vt:lpstr>PowerPoint-Präsentation</vt:lpstr>
      <vt:lpstr>PowerPoint-Präsentation</vt:lpstr>
      <vt:lpstr>Vermögensverwaltung: GmbH vs. GmbH &amp; Co. KG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 Ihre Aufmerksamkeit!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Steuerliche Themen im Unternehmen</dc:title>
  <dc:subject/>
  <dc:creator>Microsoft Office User</dc:creator>
  <cp:keywords/>
  <dc:description/>
  <cp:lastModifiedBy>WP StB ImplusPartner</cp:lastModifiedBy>
  <cp:revision>252</cp:revision>
  <dcterms:created xsi:type="dcterms:W3CDTF">2021-02-10T10:06:26Z</dcterms:created>
  <dcterms:modified xsi:type="dcterms:W3CDTF">2021-09-29T06:25:35Z</dcterms:modified>
  <cp:category/>
</cp:coreProperties>
</file>